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Lst>
  <p:notesMasterIdLst>
    <p:notesMasterId r:id="rId80"/>
  </p:notesMasterIdLst>
  <p:handoutMasterIdLst>
    <p:handoutMasterId r:id="rId81"/>
  </p:handoutMasterIdLst>
  <p:sldIdLst>
    <p:sldId id="277" r:id="rId8"/>
    <p:sldId id="2145707170" r:id="rId9"/>
    <p:sldId id="2145707171" r:id="rId10"/>
    <p:sldId id="2145707065" r:id="rId11"/>
    <p:sldId id="2145707172" r:id="rId12"/>
    <p:sldId id="2086971628" r:id="rId13"/>
    <p:sldId id="383" r:id="rId14"/>
    <p:sldId id="2086971548" r:id="rId15"/>
    <p:sldId id="2086971535" r:id="rId16"/>
    <p:sldId id="2086971508" r:id="rId17"/>
    <p:sldId id="2086971506" r:id="rId18"/>
    <p:sldId id="2086971507" r:id="rId19"/>
    <p:sldId id="2086971549" r:id="rId20"/>
    <p:sldId id="2086971501" r:id="rId21"/>
    <p:sldId id="2086971510" r:id="rId22"/>
    <p:sldId id="2086971518" r:id="rId23"/>
    <p:sldId id="2086971534" r:id="rId24"/>
    <p:sldId id="2086971522" r:id="rId25"/>
    <p:sldId id="2086971523" r:id="rId26"/>
    <p:sldId id="2086971596" r:id="rId27"/>
    <p:sldId id="2086971536" r:id="rId28"/>
    <p:sldId id="2086971538" r:id="rId29"/>
    <p:sldId id="2086971597" r:id="rId30"/>
    <p:sldId id="2086971598" r:id="rId31"/>
    <p:sldId id="2086971599" r:id="rId32"/>
    <p:sldId id="2086971601" r:id="rId33"/>
    <p:sldId id="2086971602" r:id="rId34"/>
    <p:sldId id="2145707174" r:id="rId35"/>
    <p:sldId id="2145707175" r:id="rId36"/>
    <p:sldId id="2086971550" r:id="rId37"/>
    <p:sldId id="2086971515" r:id="rId38"/>
    <p:sldId id="2086971552" r:id="rId39"/>
    <p:sldId id="2086971569" r:id="rId40"/>
    <p:sldId id="2086971583" r:id="rId41"/>
    <p:sldId id="2086971579" r:id="rId42"/>
    <p:sldId id="2086971580" r:id="rId43"/>
    <p:sldId id="2086971584" r:id="rId44"/>
    <p:sldId id="2086971555" r:id="rId45"/>
    <p:sldId id="2086971585" r:id="rId46"/>
    <p:sldId id="2086971586" r:id="rId47"/>
    <p:sldId id="2086971587" r:id="rId48"/>
    <p:sldId id="2086971556" r:id="rId49"/>
    <p:sldId id="2086971572" r:id="rId50"/>
    <p:sldId id="2086971575" r:id="rId51"/>
    <p:sldId id="2086971557" r:id="rId52"/>
    <p:sldId id="2086971581" r:id="rId53"/>
    <p:sldId id="2086971560" r:id="rId54"/>
    <p:sldId id="2086971561" r:id="rId55"/>
    <p:sldId id="2086971576" r:id="rId56"/>
    <p:sldId id="2086971563" r:id="rId57"/>
    <p:sldId id="2086971564" r:id="rId58"/>
    <p:sldId id="2086971567" r:id="rId59"/>
    <p:sldId id="2086971633" r:id="rId60"/>
    <p:sldId id="2086971588" r:id="rId61"/>
    <p:sldId id="2086971551" r:id="rId62"/>
    <p:sldId id="2086971621" r:id="rId63"/>
    <p:sldId id="2086971622" r:id="rId64"/>
    <p:sldId id="2086971623" r:id="rId65"/>
    <p:sldId id="2086971624" r:id="rId66"/>
    <p:sldId id="2086971625" r:id="rId67"/>
    <p:sldId id="2086971589" r:id="rId68"/>
    <p:sldId id="2086971592" r:id="rId69"/>
    <p:sldId id="2086971593" r:id="rId70"/>
    <p:sldId id="2086971594" r:id="rId71"/>
    <p:sldId id="2086971629" r:id="rId72"/>
    <p:sldId id="2086971627" r:id="rId73"/>
    <p:sldId id="2086971616" r:id="rId74"/>
    <p:sldId id="2086971617" r:id="rId75"/>
    <p:sldId id="2086971618" r:id="rId76"/>
    <p:sldId id="2086971619" r:id="rId77"/>
    <p:sldId id="2086971620" r:id="rId78"/>
    <p:sldId id="381" r:id="rId79"/>
  </p:sldIdLst>
  <p:sldSz cx="12192000" cy="6858000"/>
  <p:notesSz cx="6858000" cy="9144000"/>
  <p:embeddedFontLst>
    <p:embeddedFont>
      <p:font typeface="Avenir Next LT Pro" panose="020B0504020202020204" pitchFamily="34" charset="0"/>
      <p:regular r:id="rId82"/>
      <p:bold r:id="rId83"/>
      <p:italic r:id="rId84"/>
      <p:boldItalic r:id="rId85"/>
    </p:embeddedFont>
    <p:embeddedFont>
      <p:font typeface="Lucida Console" panose="020B0609040504020204" pitchFamily="49" charset="0"/>
      <p:regular r:id="rId86"/>
    </p:embeddedFont>
    <p:embeddedFont>
      <p:font typeface="Poppins" panose="00000500000000000000" pitchFamily="2" charset="0"/>
      <p:regular r:id="rId87"/>
      <p:bold r:id="rId88"/>
      <p:italic r:id="rId89"/>
      <p:boldItalic r:id="rId90"/>
    </p:embeddedFont>
    <p:embeddedFont>
      <p:font typeface="Poppins SemiBold" panose="00000700000000000000" pitchFamily="2" charset="0"/>
      <p:regular r:id="rId91"/>
      <p:bold r:id="rId92"/>
      <p:italic r:id="rId93"/>
      <p:boldItalic r:id="rId94"/>
    </p:embeddedFont>
    <p:embeddedFont>
      <p:font typeface="Source Sans Pro" panose="020B0503030403020204" pitchFamily="34" charset="0"/>
      <p:regular r:id="rId95"/>
      <p:bold r:id="rId96"/>
      <p:italic r:id="rId97"/>
      <p:boldItalic r:id="rId9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 id="2145707170"/>
            <p14:sldId id="2145707171"/>
            <p14:sldId id="2145707065"/>
            <p14:sldId id="2145707172"/>
            <p14:sldId id="2086971628"/>
            <p14:sldId id="383"/>
            <p14:sldId id="2086971548"/>
            <p14:sldId id="2086971535"/>
            <p14:sldId id="2086971508"/>
            <p14:sldId id="2086971506"/>
            <p14:sldId id="2086971507"/>
            <p14:sldId id="2086971549"/>
            <p14:sldId id="2086971501"/>
            <p14:sldId id="2086971510"/>
            <p14:sldId id="2086971518"/>
            <p14:sldId id="2086971534"/>
            <p14:sldId id="2086971522"/>
            <p14:sldId id="2086971523"/>
            <p14:sldId id="2086971596"/>
            <p14:sldId id="2086971536"/>
            <p14:sldId id="2086971538"/>
            <p14:sldId id="2086971597"/>
            <p14:sldId id="2086971598"/>
            <p14:sldId id="2086971599"/>
            <p14:sldId id="2086971601"/>
            <p14:sldId id="2086971602"/>
            <p14:sldId id="2145707174"/>
            <p14:sldId id="2145707175"/>
            <p14:sldId id="2086971550"/>
            <p14:sldId id="2086971515"/>
            <p14:sldId id="2086971552"/>
            <p14:sldId id="2086971569"/>
            <p14:sldId id="2086971583"/>
            <p14:sldId id="2086971579"/>
            <p14:sldId id="2086971580"/>
            <p14:sldId id="2086971584"/>
            <p14:sldId id="2086971555"/>
            <p14:sldId id="2086971585"/>
            <p14:sldId id="2086971586"/>
            <p14:sldId id="2086971587"/>
            <p14:sldId id="2086971556"/>
            <p14:sldId id="2086971572"/>
            <p14:sldId id="2086971575"/>
            <p14:sldId id="2086971557"/>
            <p14:sldId id="2086971581"/>
            <p14:sldId id="2086971560"/>
            <p14:sldId id="2086971561"/>
            <p14:sldId id="2086971576"/>
            <p14:sldId id="2086971563"/>
            <p14:sldId id="2086971564"/>
            <p14:sldId id="2086971567"/>
            <p14:sldId id="2086971633"/>
            <p14:sldId id="2086971588"/>
            <p14:sldId id="2086971551"/>
            <p14:sldId id="2086971621"/>
            <p14:sldId id="2086971622"/>
            <p14:sldId id="2086971623"/>
            <p14:sldId id="2086971624"/>
            <p14:sldId id="2086971625"/>
            <p14:sldId id="2086971589"/>
            <p14:sldId id="2086971592"/>
            <p14:sldId id="2086971593"/>
            <p14:sldId id="2086971594"/>
            <p14:sldId id="2086971629"/>
            <p14:sldId id="2086971627"/>
            <p14:sldId id="2086971616"/>
            <p14:sldId id="2086971617"/>
            <p14:sldId id="2086971618"/>
            <p14:sldId id="2086971619"/>
            <p14:sldId id="2086971620"/>
            <p14:sldId id="38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8EE2"/>
    <a:srgbClr val="3ECAFA"/>
    <a:srgbClr val="82D300"/>
    <a:srgbClr val="FF930A"/>
    <a:srgbClr val="69CA00"/>
    <a:srgbClr val="0EAFE0"/>
    <a:srgbClr val="F9B500"/>
    <a:srgbClr val="C8C8C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AAA61-B719-34AD-DFE8-05F80728947F}" v="36" dt="2025-06-04T13:32:53.714"/>
    <p1510:client id="{D0C61B20-C9EA-EB9B-5DBE-FDDB6839AF43}" v="8" dt="2025-06-04T13:49:17.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6.fntdata"/><Relationship Id="rId104"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6.fntdata"/><Relationship Id="rId61" Type="http://schemas.openxmlformats.org/officeDocument/2006/relationships/slide" Target="slides/slide54.xml"/><Relationship Id="rId82" Type="http://schemas.openxmlformats.org/officeDocument/2006/relationships/font" Target="fonts/font1.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dana Ghenea" userId="S::gabriela-loredana.ghenea@nxp.com::fc12e64d-4f18-42d9-879e-295e73f466ac" providerId="AD" clId="Web-{266F66D5-8F0E-747E-4AFB-C91E55B63D39}"/>
    <pc:docChg chg="sldOrd">
      <pc:chgData name="Loredana Ghenea" userId="S::gabriela-loredana.ghenea@nxp.com::fc12e64d-4f18-42d9-879e-295e73f466ac" providerId="AD" clId="Web-{266F66D5-8F0E-747E-4AFB-C91E55B63D39}" dt="2024-09-26T13:11:50.569" v="0"/>
      <pc:docMkLst>
        <pc:docMk/>
      </pc:docMkLst>
      <pc:sldChg chg="ord">
        <pc:chgData name="Loredana Ghenea" userId="S::gabriela-loredana.ghenea@nxp.com::fc12e64d-4f18-42d9-879e-295e73f466ac" providerId="AD" clId="Web-{266F66D5-8F0E-747E-4AFB-C91E55B63D39}" dt="2024-09-26T13:11:50.569" v="0"/>
        <pc:sldMkLst>
          <pc:docMk/>
          <pc:sldMk cId="2582579669" sldId="2086971507"/>
        </pc:sldMkLst>
      </pc:sldChg>
    </pc:docChg>
  </pc:docChgLst>
  <pc:docChgLst>
    <pc:chgData name="Andrei Girnet" userId="S::andrei.girnet@nxp.com::f7243072-23d9-4f03-a434-113094ef4301" providerId="AD" clId="Web-{9C38D7CD-77C4-FC73-8AC9-731115BB8E90}"/>
    <pc:docChg chg="sldOrd">
      <pc:chgData name="Andrei Girnet" userId="S::andrei.girnet@nxp.com::f7243072-23d9-4f03-a434-113094ef4301" providerId="AD" clId="Web-{9C38D7CD-77C4-FC73-8AC9-731115BB8E90}" dt="2024-10-16T10:40:41.862" v="0"/>
      <pc:docMkLst>
        <pc:docMk/>
      </pc:docMkLst>
      <pc:sldChg chg="ord">
        <pc:chgData name="Andrei Girnet" userId="S::andrei.girnet@nxp.com::f7243072-23d9-4f03-a434-113094ef4301" providerId="AD" clId="Web-{9C38D7CD-77C4-FC73-8AC9-731115BB8E90}" dt="2024-10-16T10:40:41.862" v="0"/>
        <pc:sldMkLst>
          <pc:docMk/>
          <pc:sldMk cId="136393375" sldId="2086971589"/>
        </pc:sldMkLst>
      </pc:sldChg>
    </pc:docChg>
  </pc:docChgLst>
  <pc:docChgLst>
    <pc:chgData name="Cristina Toader" userId="aefe57ae-8873-409d-a68d-503e819f525a" providerId="ADAL" clId="{F0725880-811B-43C3-B130-6292729D78A9}"/>
    <pc:docChg chg="undo redo custSel addSld delSld modSld sldOrd modSection">
      <pc:chgData name="Cristina Toader" userId="aefe57ae-8873-409d-a68d-503e819f525a" providerId="ADAL" clId="{F0725880-811B-43C3-B130-6292729D78A9}" dt="2024-10-20T15:14:23.621" v="619" actId="20577"/>
      <pc:docMkLst>
        <pc:docMk/>
      </pc:docMkLst>
      <pc:sldChg chg="modSp mod">
        <pc:chgData name="Cristina Toader" userId="aefe57ae-8873-409d-a68d-503e819f525a" providerId="ADAL" clId="{F0725880-811B-43C3-B130-6292729D78A9}" dt="2024-10-20T14:20:36.252" v="29" actId="732"/>
        <pc:sldMkLst>
          <pc:docMk/>
          <pc:sldMk cId="1685444687" sldId="2086971591"/>
        </pc:sldMkLst>
        <pc:picChg chg="mod modCrop">
          <ac:chgData name="Cristina Toader" userId="aefe57ae-8873-409d-a68d-503e819f525a" providerId="ADAL" clId="{F0725880-811B-43C3-B130-6292729D78A9}" dt="2024-10-20T14:20:36.252" v="29" actId="732"/>
          <ac:picMkLst>
            <pc:docMk/>
            <pc:sldMk cId="1685444687" sldId="2086971591"/>
            <ac:picMk id="13" creationId="{D2F13EB2-F5F4-3B4C-004D-423409DB78AD}"/>
          </ac:picMkLst>
        </pc:picChg>
      </pc:sldChg>
      <pc:sldChg chg="modSp add mod ord">
        <pc:chgData name="Cristina Toader" userId="aefe57ae-8873-409d-a68d-503e819f525a" providerId="ADAL" clId="{F0725880-811B-43C3-B130-6292729D78A9}" dt="2024-10-20T14:18:54.084" v="26" actId="20577"/>
        <pc:sldMkLst>
          <pc:docMk/>
          <pc:sldMk cId="2446593916" sldId="2086971604"/>
        </pc:sldMkLst>
        <pc:spChg chg="mod">
          <ac:chgData name="Cristina Toader" userId="aefe57ae-8873-409d-a68d-503e819f525a" providerId="ADAL" clId="{F0725880-811B-43C3-B130-6292729D78A9}" dt="2024-10-20T14:18:54.084" v="26" actId="20577"/>
          <ac:spMkLst>
            <pc:docMk/>
            <pc:sldMk cId="2446593916" sldId="2086971604"/>
            <ac:spMk id="6" creationId="{25F67572-B87A-95B4-8AA6-2F2B7822AF67}"/>
          </ac:spMkLst>
        </pc:spChg>
      </pc:sldChg>
      <pc:sldChg chg="add del">
        <pc:chgData name="Cristina Toader" userId="aefe57ae-8873-409d-a68d-503e819f525a" providerId="ADAL" clId="{F0725880-811B-43C3-B130-6292729D78A9}" dt="2024-10-20T14:11:15.687" v="1" actId="47"/>
        <pc:sldMkLst>
          <pc:docMk/>
          <pc:sldMk cId="2818665108" sldId="2086971604"/>
        </pc:sldMkLst>
      </pc:sldChg>
      <pc:sldChg chg="new del">
        <pc:chgData name="Cristina Toader" userId="aefe57ae-8873-409d-a68d-503e819f525a" providerId="ADAL" clId="{F0725880-811B-43C3-B130-6292729D78A9}" dt="2024-10-20T14:16:29.103" v="16" actId="47"/>
        <pc:sldMkLst>
          <pc:docMk/>
          <pc:sldMk cId="33944266" sldId="2086971605"/>
        </pc:sldMkLst>
      </pc:sldChg>
      <pc:sldChg chg="modSp new mod">
        <pc:chgData name="Cristina Toader" userId="aefe57ae-8873-409d-a68d-503e819f525a" providerId="ADAL" clId="{F0725880-811B-43C3-B130-6292729D78A9}" dt="2024-10-20T15:14:06.850" v="586" actId="20577"/>
        <pc:sldMkLst>
          <pc:docMk/>
          <pc:sldMk cId="2749759830" sldId="2086971605"/>
        </pc:sldMkLst>
        <pc:spChg chg="mod">
          <ac:chgData name="Cristina Toader" userId="aefe57ae-8873-409d-a68d-503e819f525a" providerId="ADAL" clId="{F0725880-811B-43C3-B130-6292729D78A9}" dt="2024-10-20T14:35:11.707" v="205" actId="20577"/>
          <ac:spMkLst>
            <pc:docMk/>
            <pc:sldMk cId="2749759830" sldId="2086971605"/>
            <ac:spMk id="3" creationId="{D714D95F-F604-7BD9-A7B8-8DFEE958EDD5}"/>
          </ac:spMkLst>
        </pc:spChg>
      </pc:sldChg>
      <pc:sldChg chg="addSp modSp add mod">
        <pc:chgData name="Cristina Toader" userId="aefe57ae-8873-409d-a68d-503e819f525a" providerId="ADAL" clId="{F0725880-811B-43C3-B130-6292729D78A9}" dt="2024-10-20T15:09:26.222" v="410" actId="114"/>
        <pc:sldMkLst>
          <pc:docMk/>
          <pc:sldMk cId="2864441254" sldId="2086971606"/>
        </pc:sldMkLst>
        <pc:spChg chg="mod">
          <ac:chgData name="Cristina Toader" userId="aefe57ae-8873-409d-a68d-503e819f525a" providerId="ADAL" clId="{F0725880-811B-43C3-B130-6292729D78A9}" dt="2024-10-20T15:09:26.222" v="410" actId="114"/>
          <ac:spMkLst>
            <pc:docMk/>
            <pc:sldMk cId="2864441254" sldId="2086971606"/>
            <ac:spMk id="2" creationId="{ACFC4AE4-0DD4-BD06-5355-127A993CB5D8}"/>
          </ac:spMkLst>
        </pc:spChg>
        <pc:spChg chg="mod">
          <ac:chgData name="Cristina Toader" userId="aefe57ae-8873-409d-a68d-503e819f525a" providerId="ADAL" clId="{F0725880-811B-43C3-B130-6292729D78A9}" dt="2024-10-20T14:21:51.168" v="81" actId="20577"/>
          <ac:spMkLst>
            <pc:docMk/>
            <pc:sldMk cId="2864441254" sldId="2086971606"/>
            <ac:spMk id="3" creationId="{D714D95F-F604-7BD9-A7B8-8DFEE958EDD5}"/>
          </ac:spMkLst>
        </pc:spChg>
        <pc:spChg chg="add mod">
          <ac:chgData name="Cristina Toader" userId="aefe57ae-8873-409d-a68d-503e819f525a" providerId="ADAL" clId="{F0725880-811B-43C3-B130-6292729D78A9}" dt="2024-10-20T15:07:31.043" v="386" actId="113"/>
          <ac:spMkLst>
            <pc:docMk/>
            <pc:sldMk cId="2864441254" sldId="2086971606"/>
            <ac:spMk id="5" creationId="{76E07242-2FB3-8A62-A97A-04B200555A53}"/>
          </ac:spMkLst>
        </pc:spChg>
        <pc:picChg chg="add mod">
          <ac:chgData name="Cristina Toader" userId="aefe57ae-8873-409d-a68d-503e819f525a" providerId="ADAL" clId="{F0725880-811B-43C3-B130-6292729D78A9}" dt="2024-10-20T15:06:15.803" v="367" actId="1076"/>
          <ac:picMkLst>
            <pc:docMk/>
            <pc:sldMk cId="2864441254" sldId="2086971606"/>
            <ac:picMk id="4" creationId="{BCA7F29C-B001-D2ED-CBEF-94E4C3166F37}"/>
          </ac:picMkLst>
        </pc:picChg>
      </pc:sldChg>
      <pc:sldChg chg="modSp add mod">
        <pc:chgData name="Cristina Toader" userId="aefe57ae-8873-409d-a68d-503e819f525a" providerId="ADAL" clId="{F0725880-811B-43C3-B130-6292729D78A9}" dt="2024-10-20T14:56:11.822" v="332" actId="20577"/>
        <pc:sldMkLst>
          <pc:docMk/>
          <pc:sldMk cId="1661665501" sldId="2086971607"/>
        </pc:sldMkLst>
        <pc:spChg chg="mod">
          <ac:chgData name="Cristina Toader" userId="aefe57ae-8873-409d-a68d-503e819f525a" providerId="ADAL" clId="{F0725880-811B-43C3-B130-6292729D78A9}" dt="2024-10-20T14:56:11.822" v="332" actId="20577"/>
          <ac:spMkLst>
            <pc:docMk/>
            <pc:sldMk cId="1661665501" sldId="2086971607"/>
            <ac:spMk id="2" creationId="{ACFC4AE4-0DD4-BD06-5355-127A993CB5D8}"/>
          </ac:spMkLst>
        </pc:spChg>
        <pc:spChg chg="mod">
          <ac:chgData name="Cristina Toader" userId="aefe57ae-8873-409d-a68d-503e819f525a" providerId="ADAL" clId="{F0725880-811B-43C3-B130-6292729D78A9}" dt="2024-10-20T14:22:36.048" v="173" actId="20577"/>
          <ac:spMkLst>
            <pc:docMk/>
            <pc:sldMk cId="1661665501" sldId="2086971607"/>
            <ac:spMk id="3" creationId="{D714D95F-F604-7BD9-A7B8-8DFEE958EDD5}"/>
          </ac:spMkLst>
        </pc:spChg>
      </pc:sldChg>
      <pc:sldChg chg="modSp add mod">
        <pc:chgData name="Cristina Toader" userId="aefe57ae-8873-409d-a68d-503e819f525a" providerId="ADAL" clId="{F0725880-811B-43C3-B130-6292729D78A9}" dt="2024-10-20T14:39:43.576" v="224" actId="20577"/>
        <pc:sldMkLst>
          <pc:docMk/>
          <pc:sldMk cId="4210471613" sldId="2086971608"/>
        </pc:sldMkLst>
      </pc:sldChg>
      <pc:sldChg chg="modSp add mod">
        <pc:chgData name="Cristina Toader" userId="aefe57ae-8873-409d-a68d-503e819f525a" providerId="ADAL" clId="{F0725880-811B-43C3-B130-6292729D78A9}" dt="2024-10-20T15:14:23.621" v="619" actId="20577"/>
        <pc:sldMkLst>
          <pc:docMk/>
          <pc:sldMk cId="3214768932" sldId="2086971609"/>
        </pc:sldMkLst>
        <pc:spChg chg="mod">
          <ac:chgData name="Cristina Toader" userId="aefe57ae-8873-409d-a68d-503e819f525a" providerId="ADAL" clId="{F0725880-811B-43C3-B130-6292729D78A9}" dt="2024-10-20T15:14:23.621" v="619" actId="20577"/>
          <ac:spMkLst>
            <pc:docMk/>
            <pc:sldMk cId="3214768932" sldId="2086971609"/>
            <ac:spMk id="2" creationId="{ACFC4AE4-0DD4-BD06-5355-127A993CB5D8}"/>
          </ac:spMkLst>
        </pc:spChg>
      </pc:sldChg>
      <pc:sldChg chg="modSp add mod">
        <pc:chgData name="Cristina Toader" userId="aefe57ae-8873-409d-a68d-503e819f525a" providerId="ADAL" clId="{F0725880-811B-43C3-B130-6292729D78A9}" dt="2024-10-20T14:39:51.026" v="235" actId="20577"/>
        <pc:sldMkLst>
          <pc:docMk/>
          <pc:sldMk cId="4039090770" sldId="2086971610"/>
        </pc:sldMkLst>
      </pc:sldChg>
      <pc:sldChg chg="addSp modSp new mod">
        <pc:chgData name="Cristina Toader" userId="aefe57ae-8873-409d-a68d-503e819f525a" providerId="ADAL" clId="{F0725880-811B-43C3-B130-6292729D78A9}" dt="2024-10-20T15:08:36.413" v="401" actId="1076"/>
        <pc:sldMkLst>
          <pc:docMk/>
          <pc:sldMk cId="3121240634" sldId="2086971611"/>
        </pc:sldMkLst>
        <pc:spChg chg="mod">
          <ac:chgData name="Cristina Toader" userId="aefe57ae-8873-409d-a68d-503e819f525a" providerId="ADAL" clId="{F0725880-811B-43C3-B130-6292729D78A9}" dt="2024-10-20T15:08:23.239" v="397" actId="14100"/>
          <ac:spMkLst>
            <pc:docMk/>
            <pc:sldMk cId="3121240634" sldId="2086971611"/>
            <ac:spMk id="2" creationId="{65361CCF-8FA6-35AC-D63B-09C76D80A427}"/>
          </ac:spMkLst>
        </pc:spChg>
        <pc:spChg chg="mod">
          <ac:chgData name="Cristina Toader" userId="aefe57ae-8873-409d-a68d-503e819f525a" providerId="ADAL" clId="{F0725880-811B-43C3-B130-6292729D78A9}" dt="2024-10-20T15:08:00.449" v="388"/>
          <ac:spMkLst>
            <pc:docMk/>
            <pc:sldMk cId="3121240634" sldId="2086971611"/>
            <ac:spMk id="3" creationId="{9BE99793-2ACF-D642-0ECA-5DF864626282}"/>
          </ac:spMkLst>
        </pc:spChg>
        <pc:picChg chg="add mod">
          <ac:chgData name="Cristina Toader" userId="aefe57ae-8873-409d-a68d-503e819f525a" providerId="ADAL" clId="{F0725880-811B-43C3-B130-6292729D78A9}" dt="2024-10-20T15:08:36.413" v="401" actId="1076"/>
          <ac:picMkLst>
            <pc:docMk/>
            <pc:sldMk cId="3121240634" sldId="2086971611"/>
            <ac:picMk id="4" creationId="{A6E16B84-EEF4-2F81-27EB-E9A99D1B9703}"/>
          </ac:picMkLst>
        </pc:picChg>
      </pc:sldChg>
    </pc:docChg>
  </pc:docChgLst>
  <pc:docChgLst>
    <pc:chgData name="Andrei Girnet" userId="S::andrei.girnet@nxp.com::f7243072-23d9-4f03-a434-113094ef4301" providerId="AD" clId="Web-{6668AF6E-9CFC-5AB6-AAA4-009381BD14F0}"/>
    <pc:docChg chg="sldOrd">
      <pc:chgData name="Andrei Girnet" userId="S::andrei.girnet@nxp.com::f7243072-23d9-4f03-a434-113094ef4301" providerId="AD" clId="Web-{6668AF6E-9CFC-5AB6-AAA4-009381BD14F0}" dt="2024-11-12T09:58:42.071" v="0"/>
      <pc:docMkLst>
        <pc:docMk/>
      </pc:docMkLst>
      <pc:sldChg chg="ord">
        <pc:chgData name="Andrei Girnet" userId="S::andrei.girnet@nxp.com::f7243072-23d9-4f03-a434-113094ef4301" providerId="AD" clId="Web-{6668AF6E-9CFC-5AB6-AAA4-009381BD14F0}" dt="2024-11-12T09:58:42.071" v="0"/>
        <pc:sldMkLst>
          <pc:docMk/>
          <pc:sldMk cId="2672205308" sldId="2086971583"/>
        </pc:sldMkLst>
      </pc:sldChg>
    </pc:docChg>
  </pc:docChgLst>
  <pc:docChgLst>
    <pc:chgData name="Alexandru Cuhureanu" userId="S::alexandru.cuhureanu@nxp.com::6f73682f-baf0-4585-9cae-f8fbebc8024c" providerId="AD" clId="Web-{7ACFD160-5D10-2F38-6748-29D4B90F7661}"/>
    <pc:docChg chg="modSld">
      <pc:chgData name="Alexandru Cuhureanu" userId="S::alexandru.cuhureanu@nxp.com::6f73682f-baf0-4585-9cae-f8fbebc8024c" providerId="AD" clId="Web-{7ACFD160-5D10-2F38-6748-29D4B90F7661}" dt="2024-11-05T09:30:48.651" v="1" actId="20577"/>
      <pc:docMkLst>
        <pc:docMk/>
      </pc:docMkLst>
      <pc:sldChg chg="modSp">
        <pc:chgData name="Alexandru Cuhureanu" userId="S::alexandru.cuhureanu@nxp.com::6f73682f-baf0-4585-9cae-f8fbebc8024c" providerId="AD" clId="Web-{7ACFD160-5D10-2F38-6748-29D4B90F7661}" dt="2024-11-05T07:55:26.890" v="0" actId="1076"/>
        <pc:sldMkLst>
          <pc:docMk/>
          <pc:sldMk cId="1348128041" sldId="2086971616"/>
        </pc:sldMkLst>
        <pc:picChg chg="mod">
          <ac:chgData name="Alexandru Cuhureanu" userId="S::alexandru.cuhureanu@nxp.com::6f73682f-baf0-4585-9cae-f8fbebc8024c" providerId="AD" clId="Web-{7ACFD160-5D10-2F38-6748-29D4B90F7661}" dt="2024-11-05T07:55:26.890" v="0" actId="1076"/>
          <ac:picMkLst>
            <pc:docMk/>
            <pc:sldMk cId="1348128041" sldId="2086971616"/>
            <ac:picMk id="11" creationId="{71BA6E79-BE77-7949-13E6-D6033D023640}"/>
          </ac:picMkLst>
        </pc:picChg>
      </pc:sldChg>
      <pc:sldChg chg="modSp">
        <pc:chgData name="Alexandru Cuhureanu" userId="S::alexandru.cuhureanu@nxp.com::6f73682f-baf0-4585-9cae-f8fbebc8024c" providerId="AD" clId="Web-{7ACFD160-5D10-2F38-6748-29D4B90F7661}" dt="2024-11-05T09:30:48.651" v="1" actId="20577"/>
        <pc:sldMkLst>
          <pc:docMk/>
          <pc:sldMk cId="2085822962" sldId="2086971619"/>
        </pc:sldMkLst>
        <pc:spChg chg="mod">
          <ac:chgData name="Alexandru Cuhureanu" userId="S::alexandru.cuhureanu@nxp.com::6f73682f-baf0-4585-9cae-f8fbebc8024c" providerId="AD" clId="Web-{7ACFD160-5D10-2F38-6748-29D4B90F7661}" dt="2024-11-05T09:30:48.651" v="1" actId="20577"/>
          <ac:spMkLst>
            <pc:docMk/>
            <pc:sldMk cId="2085822962" sldId="2086971619"/>
            <ac:spMk id="3" creationId="{8211BE04-A707-A476-7CD8-C26BC2C96057}"/>
          </ac:spMkLst>
        </pc:spChg>
      </pc:sldChg>
    </pc:docChg>
  </pc:docChgLst>
  <pc:docChgLst>
    <pc:chgData name="Cristi Profir" userId="S::cristi.profir@nxp.com::90365ee6-b6d5-4117-ac92-f0eec27e1cfe" providerId="AD" clId="Web-{AD045887-3A97-0AC5-752D-AF930E501F32}"/>
    <pc:docChg chg="modSld">
      <pc:chgData name="Cristi Profir" userId="S::cristi.profir@nxp.com::90365ee6-b6d5-4117-ac92-f0eec27e1cfe" providerId="AD" clId="Web-{AD045887-3A97-0AC5-752D-AF930E501F32}" dt="2024-11-27T09:37:51.435" v="3" actId="20577"/>
      <pc:docMkLst>
        <pc:docMk/>
      </pc:docMkLst>
      <pc:sldChg chg="modSp">
        <pc:chgData name="Cristi Profir" userId="S::cristi.profir@nxp.com::90365ee6-b6d5-4117-ac92-f0eec27e1cfe" providerId="AD" clId="Web-{AD045887-3A97-0AC5-752D-AF930E501F32}" dt="2024-11-27T09:37:51.435" v="3" actId="20577"/>
        <pc:sldMkLst>
          <pc:docMk/>
          <pc:sldMk cId="3916683255" sldId="2086971625"/>
        </pc:sldMkLst>
        <pc:spChg chg="mod">
          <ac:chgData name="Cristi Profir" userId="S::cristi.profir@nxp.com::90365ee6-b6d5-4117-ac92-f0eec27e1cfe" providerId="AD" clId="Web-{AD045887-3A97-0AC5-752D-AF930E501F32}" dt="2024-11-27T09:37:51.435" v="3" actId="20577"/>
          <ac:spMkLst>
            <pc:docMk/>
            <pc:sldMk cId="3916683255" sldId="2086971625"/>
            <ac:spMk id="3" creationId="{E523AE68-AF62-2A61-2614-803FFE84EC9F}"/>
          </ac:spMkLst>
        </pc:spChg>
      </pc:sldChg>
    </pc:docChg>
  </pc:docChgLst>
  <pc:docChgLst>
    <pc:chgData name="Ileana Bratu" userId="S::ileana.bratu@nxp.com::7ff8147a-ecf7-4506-9027-5658525bbd4f" providerId="AD" clId="Web-{09607491-F0AC-FB0F-82DE-B99CEAEE1459}"/>
    <pc:docChg chg="addSld modSection">
      <pc:chgData name="Ileana Bratu" userId="S::ileana.bratu@nxp.com::7ff8147a-ecf7-4506-9027-5658525bbd4f" providerId="AD" clId="Web-{09607491-F0AC-FB0F-82DE-B99CEAEE1459}" dt="2024-10-25T16:25:25.172" v="0"/>
      <pc:docMkLst>
        <pc:docMk/>
      </pc:docMkLst>
      <pc:sldChg chg="add">
        <pc:chgData name="Ileana Bratu" userId="S::ileana.bratu@nxp.com::7ff8147a-ecf7-4506-9027-5658525bbd4f" providerId="AD" clId="Web-{09607491-F0AC-FB0F-82DE-B99CEAEE1459}" dt="2024-10-25T16:25:25.172" v="0"/>
        <pc:sldMkLst>
          <pc:docMk/>
          <pc:sldMk cId="3849405780" sldId="381"/>
        </pc:sldMkLst>
      </pc:sldChg>
      <pc:sldMasterChg chg="addSldLayout">
        <pc:chgData name="Ileana Bratu" userId="S::ileana.bratu@nxp.com::7ff8147a-ecf7-4506-9027-5658525bbd4f" providerId="AD" clId="Web-{09607491-F0AC-FB0F-82DE-B99CEAEE1459}" dt="2024-10-25T16:25:25.172" v="0"/>
        <pc:sldMasterMkLst>
          <pc:docMk/>
          <pc:sldMasterMk cId="3886770927" sldId="2147483648"/>
        </pc:sldMasterMkLst>
        <pc:sldLayoutChg chg="add">
          <pc:chgData name="Ileana Bratu" userId="S::ileana.bratu@nxp.com::7ff8147a-ecf7-4506-9027-5658525bbd4f" providerId="AD" clId="Web-{09607491-F0AC-FB0F-82DE-B99CEAEE1459}" dt="2024-10-25T16:25:25.172" v="0"/>
          <pc:sldLayoutMkLst>
            <pc:docMk/>
            <pc:sldMasterMk cId="3886770927" sldId="2147483648"/>
            <pc:sldLayoutMk cId="2961958605" sldId="2147483746"/>
          </pc:sldLayoutMkLst>
        </pc:sldLayoutChg>
      </pc:sldMasterChg>
    </pc:docChg>
  </pc:docChgLst>
  <pc:docChgLst>
    <pc:chgData name="Loredana Ghenea" userId="S::gabriela-loredana.ghenea@nxp.com::fc12e64d-4f18-42d9-879e-295e73f466ac" providerId="AD" clId="Web-{A5270507-EDCB-A191-841D-E69A43283964}"/>
    <pc:docChg chg="addSld delSld modSld sldOrd modSection">
      <pc:chgData name="Loredana Ghenea" userId="S::gabriela-loredana.ghenea@nxp.com::fc12e64d-4f18-42d9-879e-295e73f466ac" providerId="AD" clId="Web-{A5270507-EDCB-A191-841D-E69A43283964}" dt="2024-10-17T13:50:10.906" v="390" actId="20577"/>
      <pc:docMkLst>
        <pc:docMk/>
      </pc:docMkLst>
      <pc:sldChg chg="del">
        <pc:chgData name="Loredana Ghenea" userId="S::gabriela-loredana.ghenea@nxp.com::fc12e64d-4f18-42d9-879e-295e73f466ac" providerId="AD" clId="Web-{A5270507-EDCB-A191-841D-E69A43283964}" dt="2024-10-17T13:28:28.510" v="235"/>
        <pc:sldMkLst>
          <pc:docMk/>
          <pc:sldMk cId="1913281274" sldId="320"/>
        </pc:sldMkLst>
      </pc:sldChg>
      <pc:sldChg chg="modSp">
        <pc:chgData name="Loredana Ghenea" userId="S::gabriela-loredana.ghenea@nxp.com::fc12e64d-4f18-42d9-879e-295e73f466ac" providerId="AD" clId="Web-{A5270507-EDCB-A191-841D-E69A43283964}" dt="2024-10-17T13:20:58.762" v="86" actId="20577"/>
        <pc:sldMkLst>
          <pc:docMk/>
          <pc:sldMk cId="1309283612" sldId="2086971538"/>
        </pc:sldMkLst>
        <pc:spChg chg="mod">
          <ac:chgData name="Loredana Ghenea" userId="S::gabriela-loredana.ghenea@nxp.com::fc12e64d-4f18-42d9-879e-295e73f466ac" providerId="AD" clId="Web-{A5270507-EDCB-A191-841D-E69A43283964}" dt="2024-10-17T13:20:58.762" v="86" actId="20577"/>
          <ac:spMkLst>
            <pc:docMk/>
            <pc:sldMk cId="1309283612" sldId="2086971538"/>
            <ac:spMk id="4" creationId="{68950F95-04A4-41EB-BF74-D920AC027509}"/>
          </ac:spMkLst>
        </pc:spChg>
      </pc:sldChg>
      <pc:sldChg chg="modSp new">
        <pc:chgData name="Loredana Ghenea" userId="S::gabriela-loredana.ghenea@nxp.com::fc12e64d-4f18-42d9-879e-295e73f466ac" providerId="AD" clId="Web-{A5270507-EDCB-A191-841D-E69A43283964}" dt="2024-10-17T13:24:35.635" v="126" actId="20577"/>
        <pc:sldMkLst>
          <pc:docMk/>
          <pc:sldMk cId="2665506345" sldId="2086971597"/>
        </pc:sldMkLst>
        <pc:spChg chg="mod">
          <ac:chgData name="Loredana Ghenea" userId="S::gabriela-loredana.ghenea@nxp.com::fc12e64d-4f18-42d9-879e-295e73f466ac" providerId="AD" clId="Web-{A5270507-EDCB-A191-841D-E69A43283964}" dt="2024-10-17T13:24:35.635" v="126" actId="20577"/>
          <ac:spMkLst>
            <pc:docMk/>
            <pc:sldMk cId="2665506345" sldId="2086971597"/>
            <ac:spMk id="2" creationId="{35769C8B-8A6C-8351-920E-3B5E87F18AF1}"/>
          </ac:spMkLst>
        </pc:spChg>
        <pc:spChg chg="mod">
          <ac:chgData name="Loredana Ghenea" userId="S::gabriela-loredana.ghenea@nxp.com::fc12e64d-4f18-42d9-879e-295e73f466ac" providerId="AD" clId="Web-{A5270507-EDCB-A191-841D-E69A43283964}" dt="2024-10-17T13:23:32.162" v="117" actId="20577"/>
          <ac:spMkLst>
            <pc:docMk/>
            <pc:sldMk cId="2665506345" sldId="2086971597"/>
            <ac:spMk id="3" creationId="{64209068-0919-0B21-6C38-A1DEB1FFD2AF}"/>
          </ac:spMkLst>
        </pc:spChg>
      </pc:sldChg>
      <pc:sldChg chg="modSp new del">
        <pc:chgData name="Loredana Ghenea" userId="S::gabriela-loredana.ghenea@nxp.com::fc12e64d-4f18-42d9-879e-295e73f466ac" providerId="AD" clId="Web-{A5270507-EDCB-A191-841D-E69A43283964}" dt="2024-10-17T13:23:56.648" v="118"/>
        <pc:sldMkLst>
          <pc:docMk/>
          <pc:sldMk cId="605068050" sldId="2086971598"/>
        </pc:sldMkLst>
      </pc:sldChg>
      <pc:sldChg chg="modSp add ord replId">
        <pc:chgData name="Loredana Ghenea" userId="S::gabriela-loredana.ghenea@nxp.com::fc12e64d-4f18-42d9-879e-295e73f466ac" providerId="AD" clId="Web-{A5270507-EDCB-A191-841D-E69A43283964}" dt="2024-10-17T13:49:38.091" v="388"/>
        <pc:sldMkLst>
          <pc:docMk/>
          <pc:sldMk cId="1357209966" sldId="2086971598"/>
        </pc:sldMkLst>
        <pc:spChg chg="mod">
          <ac:chgData name="Loredana Ghenea" userId="S::gabriela-loredana.ghenea@nxp.com::fc12e64d-4f18-42d9-879e-295e73f466ac" providerId="AD" clId="Web-{A5270507-EDCB-A191-841D-E69A43283964}" dt="2024-10-17T13:24:51.152" v="134" actId="20577"/>
          <ac:spMkLst>
            <pc:docMk/>
            <pc:sldMk cId="1357209966" sldId="2086971598"/>
            <ac:spMk id="3" creationId="{AB277984-AB38-4FA5-A3FE-85209908555C}"/>
          </ac:spMkLst>
        </pc:spChg>
        <pc:spChg chg="mod">
          <ac:chgData name="Loredana Ghenea" userId="S::gabriela-loredana.ghenea@nxp.com::fc12e64d-4f18-42d9-879e-295e73f466ac" providerId="AD" clId="Web-{A5270507-EDCB-A191-841D-E69A43283964}" dt="2024-10-17T13:49:38.091" v="388"/>
          <ac:spMkLst>
            <pc:docMk/>
            <pc:sldMk cId="1357209966" sldId="2086971598"/>
            <ac:spMk id="4" creationId="{68950F95-04A4-41EB-BF74-D920AC027509}"/>
          </ac:spMkLst>
        </pc:spChg>
      </pc:sldChg>
      <pc:sldChg chg="modSp add replId">
        <pc:chgData name="Loredana Ghenea" userId="S::gabriela-loredana.ghenea@nxp.com::fc12e64d-4f18-42d9-879e-295e73f466ac" providerId="AD" clId="Web-{A5270507-EDCB-A191-841D-E69A43283964}" dt="2024-10-17T13:38:32.158" v="272" actId="20577"/>
        <pc:sldMkLst>
          <pc:docMk/>
          <pc:sldMk cId="2450827939" sldId="2086971599"/>
        </pc:sldMkLst>
        <pc:spChg chg="mod">
          <ac:chgData name="Loredana Ghenea" userId="S::gabriela-loredana.ghenea@nxp.com::fc12e64d-4f18-42d9-879e-295e73f466ac" providerId="AD" clId="Web-{A5270507-EDCB-A191-841D-E69A43283964}" dt="2024-10-17T13:38:32.158" v="272" actId="20577"/>
          <ac:spMkLst>
            <pc:docMk/>
            <pc:sldMk cId="2450827939" sldId="2086971599"/>
            <ac:spMk id="4" creationId="{68950F95-04A4-41EB-BF74-D920AC027509}"/>
          </ac:spMkLst>
        </pc:spChg>
      </pc:sldChg>
      <pc:sldChg chg="modSp add replId">
        <pc:chgData name="Loredana Ghenea" userId="S::gabriela-loredana.ghenea@nxp.com::fc12e64d-4f18-42d9-879e-295e73f466ac" providerId="AD" clId="Web-{A5270507-EDCB-A191-841D-E69A43283964}" dt="2024-10-17T13:41:36.576" v="328" actId="20577"/>
        <pc:sldMkLst>
          <pc:docMk/>
          <pc:sldMk cId="1620235186" sldId="2086971600"/>
        </pc:sldMkLst>
        <pc:spChg chg="mod">
          <ac:chgData name="Loredana Ghenea" userId="S::gabriela-loredana.ghenea@nxp.com::fc12e64d-4f18-42d9-879e-295e73f466ac" providerId="AD" clId="Web-{A5270507-EDCB-A191-841D-E69A43283964}" dt="2024-10-17T13:38:53.347" v="284" actId="20577"/>
          <ac:spMkLst>
            <pc:docMk/>
            <pc:sldMk cId="1620235186" sldId="2086971600"/>
            <ac:spMk id="3" creationId="{AB277984-AB38-4FA5-A3FE-85209908555C}"/>
          </ac:spMkLst>
        </pc:spChg>
        <pc:spChg chg="mod">
          <ac:chgData name="Loredana Ghenea" userId="S::gabriela-loredana.ghenea@nxp.com::fc12e64d-4f18-42d9-879e-295e73f466ac" providerId="AD" clId="Web-{A5270507-EDCB-A191-841D-E69A43283964}" dt="2024-10-17T13:41:36.576" v="328" actId="20577"/>
          <ac:spMkLst>
            <pc:docMk/>
            <pc:sldMk cId="1620235186" sldId="2086971600"/>
            <ac:spMk id="4" creationId="{68950F95-04A4-41EB-BF74-D920AC027509}"/>
          </ac:spMkLst>
        </pc:spChg>
      </pc:sldChg>
      <pc:sldChg chg="modSp add replId">
        <pc:chgData name="Loredana Ghenea" userId="S::gabriela-loredana.ghenea@nxp.com::fc12e64d-4f18-42d9-879e-295e73f466ac" providerId="AD" clId="Web-{A5270507-EDCB-A191-841D-E69A43283964}" dt="2024-10-17T13:47:58.898" v="358" actId="20577"/>
        <pc:sldMkLst>
          <pc:docMk/>
          <pc:sldMk cId="231061290" sldId="2086971601"/>
        </pc:sldMkLst>
        <pc:spChg chg="mod">
          <ac:chgData name="Loredana Ghenea" userId="S::gabriela-loredana.ghenea@nxp.com::fc12e64d-4f18-42d9-879e-295e73f466ac" providerId="AD" clId="Web-{A5270507-EDCB-A191-841D-E69A43283964}" dt="2024-10-17T13:42:03.265" v="337" actId="20577"/>
          <ac:spMkLst>
            <pc:docMk/>
            <pc:sldMk cId="231061290" sldId="2086971601"/>
            <ac:spMk id="3" creationId="{AB277984-AB38-4FA5-A3FE-85209908555C}"/>
          </ac:spMkLst>
        </pc:spChg>
        <pc:spChg chg="mod">
          <ac:chgData name="Loredana Ghenea" userId="S::gabriela-loredana.ghenea@nxp.com::fc12e64d-4f18-42d9-879e-295e73f466ac" providerId="AD" clId="Web-{A5270507-EDCB-A191-841D-E69A43283964}" dt="2024-10-17T13:47:58.898" v="358" actId="20577"/>
          <ac:spMkLst>
            <pc:docMk/>
            <pc:sldMk cId="231061290" sldId="2086971601"/>
            <ac:spMk id="4" creationId="{68950F95-04A4-41EB-BF74-D920AC027509}"/>
          </ac:spMkLst>
        </pc:spChg>
      </pc:sldChg>
      <pc:sldChg chg="modSp add replId">
        <pc:chgData name="Loredana Ghenea" userId="S::gabriela-loredana.ghenea@nxp.com::fc12e64d-4f18-42d9-879e-295e73f466ac" providerId="AD" clId="Web-{A5270507-EDCB-A191-841D-E69A43283964}" dt="2024-10-17T13:50:10.906" v="390" actId="20577"/>
        <pc:sldMkLst>
          <pc:docMk/>
          <pc:sldMk cId="3959854253" sldId="2086971602"/>
        </pc:sldMkLst>
        <pc:spChg chg="mod">
          <ac:chgData name="Loredana Ghenea" userId="S::gabriela-loredana.ghenea@nxp.com::fc12e64d-4f18-42d9-879e-295e73f466ac" providerId="AD" clId="Web-{A5270507-EDCB-A191-841D-E69A43283964}" dt="2024-10-17T13:48:22.352" v="362" actId="20577"/>
          <ac:spMkLst>
            <pc:docMk/>
            <pc:sldMk cId="3959854253" sldId="2086971602"/>
            <ac:spMk id="3" creationId="{AB277984-AB38-4FA5-A3FE-85209908555C}"/>
          </ac:spMkLst>
        </pc:spChg>
        <pc:spChg chg="mod">
          <ac:chgData name="Loredana Ghenea" userId="S::gabriela-loredana.ghenea@nxp.com::fc12e64d-4f18-42d9-879e-295e73f466ac" providerId="AD" clId="Web-{A5270507-EDCB-A191-841D-E69A43283964}" dt="2024-10-17T13:50:10.906" v="390" actId="20577"/>
          <ac:spMkLst>
            <pc:docMk/>
            <pc:sldMk cId="3959854253" sldId="2086971602"/>
            <ac:spMk id="4" creationId="{68950F95-04A4-41EB-BF74-D920AC027509}"/>
          </ac:spMkLst>
        </pc:spChg>
      </pc:sldChg>
    </pc:docChg>
  </pc:docChgLst>
  <pc:docChgLst>
    <pc:chgData name="Vasile Nechifor" userId="S::vasile.nechifor@nxp.com::344c445d-f0ba-4935-a304-0a48477ee9b2" providerId="AD" clId="Web-{AF347446-9E89-3C44-6FE5-1828EEC7EE5D}"/>
    <pc:docChg chg="modSld">
      <pc:chgData name="Vasile Nechifor" userId="S::vasile.nechifor@nxp.com::344c445d-f0ba-4935-a304-0a48477ee9b2" providerId="AD" clId="Web-{AF347446-9E89-3C44-6FE5-1828EEC7EE5D}" dt="2024-11-05T12:08:35.514" v="2" actId="20577"/>
      <pc:docMkLst>
        <pc:docMk/>
      </pc:docMkLst>
      <pc:sldChg chg="modSp">
        <pc:chgData name="Vasile Nechifor" userId="S::vasile.nechifor@nxp.com::344c445d-f0ba-4935-a304-0a48477ee9b2" providerId="AD" clId="Web-{AF347446-9E89-3C44-6FE5-1828EEC7EE5D}" dt="2024-11-05T12:08:35.514" v="2" actId="20577"/>
        <pc:sldMkLst>
          <pc:docMk/>
          <pc:sldMk cId="3916683255" sldId="2086971625"/>
        </pc:sldMkLst>
        <pc:spChg chg="mod">
          <ac:chgData name="Vasile Nechifor" userId="S::vasile.nechifor@nxp.com::344c445d-f0ba-4935-a304-0a48477ee9b2" providerId="AD" clId="Web-{AF347446-9E89-3C44-6FE5-1828EEC7EE5D}" dt="2024-11-05T12:08:35.514" v="2" actId="20577"/>
          <ac:spMkLst>
            <pc:docMk/>
            <pc:sldMk cId="3916683255" sldId="2086971625"/>
            <ac:spMk id="3" creationId="{E523AE68-AF62-2A61-2614-803FFE84EC9F}"/>
          </ac:spMkLst>
        </pc:spChg>
      </pc:sldChg>
    </pc:docChg>
  </pc:docChgLst>
  <pc:docChgLst>
    <pc:chgData name="Ramona Dragulin" userId="S::ramona.dragulin@nxp.com::c8c46c17-d863-41f5-a6f5-eb179a5963fb" providerId="AD" clId="Web-{D426CEBA-E1A7-6F84-84D4-D5778B231D77}"/>
    <pc:docChg chg="addSld delSld modSld modSection">
      <pc:chgData name="Ramona Dragulin" userId="S::ramona.dragulin@nxp.com::c8c46c17-d863-41f5-a6f5-eb179a5963fb" providerId="AD" clId="Web-{D426CEBA-E1A7-6F84-84D4-D5778B231D77}" dt="2025-05-27T12:20:10.731" v="37" actId="20577"/>
      <pc:docMkLst>
        <pc:docMk/>
      </pc:docMkLst>
      <pc:sldChg chg="addSp delSp modSp add del">
        <pc:chgData name="Ramona Dragulin" userId="S::ramona.dragulin@nxp.com::c8c46c17-d863-41f5-a6f5-eb179a5963fb" providerId="AD" clId="Web-{D426CEBA-E1A7-6F84-84D4-D5778B231D77}" dt="2025-05-27T12:15:02.454" v="21"/>
        <pc:sldMkLst>
          <pc:docMk/>
          <pc:sldMk cId="3029470648" sldId="2086971615"/>
        </pc:sldMkLst>
        <pc:spChg chg="add del mod">
          <ac:chgData name="Ramona Dragulin" userId="S::ramona.dragulin@nxp.com::c8c46c17-d863-41f5-a6f5-eb179a5963fb" providerId="AD" clId="Web-{D426CEBA-E1A7-6F84-84D4-D5778B231D77}" dt="2025-05-27T12:13:40.076" v="4" actId="20577"/>
          <ac:spMkLst>
            <pc:docMk/>
            <pc:sldMk cId="3029470648" sldId="2086971615"/>
            <ac:spMk id="2" creationId="{34270FC9-90BB-4682-9D93-52F380928E8A}"/>
          </ac:spMkLst>
        </pc:spChg>
        <pc:spChg chg="mod">
          <ac:chgData name="Ramona Dragulin" userId="S::ramona.dragulin@nxp.com::c8c46c17-d863-41f5-a6f5-eb179a5963fb" providerId="AD" clId="Web-{D426CEBA-E1A7-6F84-84D4-D5778B231D77}" dt="2025-05-27T12:14:34.938" v="11" actId="20577"/>
          <ac:spMkLst>
            <pc:docMk/>
            <pc:sldMk cId="3029470648" sldId="2086971615"/>
            <ac:spMk id="3" creationId="{08CC1DB3-C8DF-40B5-AF0C-CA7CC0038E0B}"/>
          </ac:spMkLst>
        </pc:spChg>
        <pc:spChg chg="add del mod">
          <ac:chgData name="Ramona Dragulin" userId="S::ramona.dragulin@nxp.com::c8c46c17-d863-41f5-a6f5-eb179a5963fb" providerId="AD" clId="Web-{D426CEBA-E1A7-6F84-84D4-D5778B231D77}" dt="2025-05-27T12:13:15.872" v="2"/>
          <ac:spMkLst>
            <pc:docMk/>
            <pc:sldMk cId="3029470648" sldId="2086971615"/>
            <ac:spMk id="5" creationId="{15F974F7-01FB-40D2-75D1-985A3ECE738B}"/>
          </ac:spMkLst>
        </pc:spChg>
      </pc:sldChg>
      <pc:sldChg chg="modSp">
        <pc:chgData name="Ramona Dragulin" userId="S::ramona.dragulin@nxp.com::c8c46c17-d863-41f5-a6f5-eb179a5963fb" providerId="AD" clId="Web-{D426CEBA-E1A7-6F84-84D4-D5778B231D77}" dt="2025-05-27T12:20:10.731" v="37" actId="20577"/>
        <pc:sldMkLst>
          <pc:docMk/>
          <pc:sldMk cId="2387704156" sldId="2086971628"/>
        </pc:sldMkLst>
        <pc:spChg chg="mod">
          <ac:chgData name="Ramona Dragulin" userId="S::ramona.dragulin@nxp.com::c8c46c17-d863-41f5-a6f5-eb179a5963fb" providerId="AD" clId="Web-{D426CEBA-E1A7-6F84-84D4-D5778B231D77}" dt="2025-05-27T12:20:10.731" v="37" actId="20577"/>
          <ac:spMkLst>
            <pc:docMk/>
            <pc:sldMk cId="2387704156" sldId="2086971628"/>
            <ac:spMk id="2" creationId="{7D5F800E-E63C-26A9-373A-9529A1AC3D27}"/>
          </ac:spMkLst>
        </pc:spChg>
      </pc:sldChg>
      <pc:sldChg chg="modSp add replId">
        <pc:chgData name="Ramona Dragulin" userId="S::ramona.dragulin@nxp.com::c8c46c17-d863-41f5-a6f5-eb179a5963fb" providerId="AD" clId="Web-{D426CEBA-E1A7-6F84-84D4-D5778B231D77}" dt="2025-05-27T12:18:15.836" v="36" actId="20577"/>
        <pc:sldMkLst>
          <pc:docMk/>
          <pc:sldMk cId="1036785533" sldId="2145707172"/>
        </pc:sldMkLst>
        <pc:spChg chg="mod">
          <ac:chgData name="Ramona Dragulin" userId="S::ramona.dragulin@nxp.com::c8c46c17-d863-41f5-a6f5-eb179a5963fb" providerId="AD" clId="Web-{D426CEBA-E1A7-6F84-84D4-D5778B231D77}" dt="2025-05-27T12:18:15.836" v="36" actId="20577"/>
          <ac:spMkLst>
            <pc:docMk/>
            <pc:sldMk cId="1036785533" sldId="2145707172"/>
            <ac:spMk id="2" creationId="{E5949545-4EB3-A2BA-0B6E-3C5D827D7727}"/>
          </ac:spMkLst>
        </pc:spChg>
        <pc:spChg chg="mod">
          <ac:chgData name="Ramona Dragulin" userId="S::ramona.dragulin@nxp.com::c8c46c17-d863-41f5-a6f5-eb179a5963fb" providerId="AD" clId="Web-{D426CEBA-E1A7-6F84-84D4-D5778B231D77}" dt="2025-05-27T12:16:37.380" v="22" actId="20577"/>
          <ac:spMkLst>
            <pc:docMk/>
            <pc:sldMk cId="1036785533" sldId="2145707172"/>
            <ac:spMk id="4" creationId="{42B5076D-ED43-4362-C04E-A6D678B3F551}"/>
          </ac:spMkLst>
        </pc:spChg>
      </pc:sldChg>
      <pc:sldMasterChg chg="addSldLayout">
        <pc:chgData name="Ramona Dragulin" userId="S::ramona.dragulin@nxp.com::c8c46c17-d863-41f5-a6f5-eb179a5963fb" providerId="AD" clId="Web-{D426CEBA-E1A7-6F84-84D4-D5778B231D77}" dt="2025-05-27T12:13:03.059" v="0"/>
        <pc:sldMasterMkLst>
          <pc:docMk/>
          <pc:sldMasterMk cId="1019538345" sldId="2147483660"/>
        </pc:sldMasterMkLst>
        <pc:sldLayoutChg chg="add">
          <pc:chgData name="Ramona Dragulin" userId="S::ramona.dragulin@nxp.com::c8c46c17-d863-41f5-a6f5-eb179a5963fb" providerId="AD" clId="Web-{D426CEBA-E1A7-6F84-84D4-D5778B231D77}" dt="2025-05-27T12:13:03.059" v="0"/>
          <pc:sldLayoutMkLst>
            <pc:docMk/>
            <pc:sldMasterMk cId="1019538345" sldId="2147483660"/>
            <pc:sldLayoutMk cId="2136289073" sldId="2147483750"/>
          </pc:sldLayoutMkLst>
        </pc:sldLayoutChg>
      </pc:sldMasterChg>
    </pc:docChg>
  </pc:docChgLst>
  <pc:docChgLst>
    <pc:chgData name="Alexandru Cuhureanu" userId="S::alexandru.cuhureanu@nxp.com::6f73682f-baf0-4585-9cae-f8fbebc8024c" providerId="AD" clId="Web-{B2F62CA9-362E-BD61-0CF1-2F68C264C84F}"/>
    <pc:docChg chg="modSld">
      <pc:chgData name="Alexandru Cuhureanu" userId="S::alexandru.cuhureanu@nxp.com::6f73682f-baf0-4585-9cae-f8fbebc8024c" providerId="AD" clId="Web-{B2F62CA9-362E-BD61-0CF1-2F68C264C84F}" dt="2024-10-23T08:24:59.930" v="11" actId="20577"/>
      <pc:docMkLst>
        <pc:docMk/>
      </pc:docMkLst>
      <pc:sldChg chg="modSp">
        <pc:chgData name="Alexandru Cuhureanu" userId="S::alexandru.cuhureanu@nxp.com::6f73682f-baf0-4585-9cae-f8fbebc8024c" providerId="AD" clId="Web-{B2F62CA9-362E-BD61-0CF1-2F68C264C84F}" dt="2024-10-23T08:24:59.930" v="11" actId="20577"/>
        <pc:sldMkLst>
          <pc:docMk/>
          <pc:sldMk cId="852012845" sldId="2086971515"/>
        </pc:sldMkLst>
        <pc:spChg chg="mod">
          <ac:chgData name="Alexandru Cuhureanu" userId="S::alexandru.cuhureanu@nxp.com::6f73682f-baf0-4585-9cae-f8fbebc8024c" providerId="AD" clId="Web-{B2F62CA9-362E-BD61-0CF1-2F68C264C84F}" dt="2024-10-23T08:24:59.930" v="11" actId="20577"/>
          <ac:spMkLst>
            <pc:docMk/>
            <pc:sldMk cId="852012845" sldId="2086971515"/>
            <ac:spMk id="4" creationId="{68950F95-04A4-41EB-BF74-D920AC027509}"/>
          </ac:spMkLst>
        </pc:spChg>
      </pc:sldChg>
    </pc:docChg>
  </pc:docChgLst>
  <pc:docChgLst>
    <pc:chgData name="Ileana Bratu" userId="S::ileana.bratu@nxp.com::7ff8147a-ecf7-4506-9027-5658525bbd4f" providerId="AD" clId="Web-{68370044-7494-12E2-2A36-9B440465023F}"/>
    <pc:docChg chg="modSld">
      <pc:chgData name="Ileana Bratu" userId="S::ileana.bratu@nxp.com::7ff8147a-ecf7-4506-9027-5658525bbd4f" providerId="AD" clId="Web-{68370044-7494-12E2-2A36-9B440465023F}" dt="2024-10-26T10:22:44.473" v="1" actId="20577"/>
      <pc:docMkLst>
        <pc:docMk/>
      </pc:docMkLst>
      <pc:sldChg chg="modSp">
        <pc:chgData name="Ileana Bratu" userId="S::ileana.bratu@nxp.com::7ff8147a-ecf7-4506-9027-5658525bbd4f" providerId="AD" clId="Web-{68370044-7494-12E2-2A36-9B440465023F}" dt="2024-10-26T10:22:44.473" v="1" actId="20577"/>
        <pc:sldMkLst>
          <pc:docMk/>
          <pc:sldMk cId="4085176220" sldId="277"/>
        </pc:sldMkLst>
        <pc:spChg chg="mod">
          <ac:chgData name="Ileana Bratu" userId="S::ileana.bratu@nxp.com::7ff8147a-ecf7-4506-9027-5658525bbd4f" providerId="AD" clId="Web-{68370044-7494-12E2-2A36-9B440465023F}" dt="2024-10-26T10:22:44.473" v="1" actId="20577"/>
          <ac:spMkLst>
            <pc:docMk/>
            <pc:sldMk cId="4085176220" sldId="277"/>
            <ac:spMk id="2" creationId="{2F40B1E0-9321-2919-97D3-B8F99223010F}"/>
          </ac:spMkLst>
        </pc:spChg>
      </pc:sldChg>
    </pc:docChg>
  </pc:docChgLst>
  <pc:docChgLst>
    <pc:chgData name="Ramona Dragulin" userId="S::ramona.dragulin@nxp.com::c8c46c17-d863-41f5-a6f5-eb179a5963fb" providerId="AD" clId="Web-{4F8AAA61-B719-34AD-DFE8-05F80728947F}"/>
    <pc:docChg chg="addSld modSld modSection">
      <pc:chgData name="Ramona Dragulin" userId="S::ramona.dragulin@nxp.com::c8c46c17-d863-41f5-a6f5-eb179a5963fb" providerId="AD" clId="Web-{4F8AAA61-B719-34AD-DFE8-05F80728947F}" dt="2025-06-04T13:32:53.714" v="34"/>
      <pc:docMkLst>
        <pc:docMk/>
      </pc:docMkLst>
      <pc:sldChg chg="addSp delSp modSp add mod replId modTransition modClrScheme chgLayout">
        <pc:chgData name="Ramona Dragulin" userId="S::ramona.dragulin@nxp.com::c8c46c17-d863-41f5-a6f5-eb179a5963fb" providerId="AD" clId="Web-{4F8AAA61-B719-34AD-DFE8-05F80728947F}" dt="2025-06-04T13:32:53.714" v="34"/>
        <pc:sldMkLst>
          <pc:docMk/>
          <pc:sldMk cId="4077354047" sldId="2145707173"/>
        </pc:sldMkLst>
        <pc:spChg chg="mod ord">
          <ac:chgData name="Ramona Dragulin" userId="S::ramona.dragulin@nxp.com::c8c46c17-d863-41f5-a6f5-eb179a5963fb" providerId="AD" clId="Web-{4F8AAA61-B719-34AD-DFE8-05F80728947F}" dt="2025-06-04T13:32:09.697" v="20"/>
          <ac:spMkLst>
            <pc:docMk/>
            <pc:sldMk cId="4077354047" sldId="2145707173"/>
            <ac:spMk id="3" creationId="{E6CD7504-A203-B026-6927-DA3E7CD10547}"/>
          </ac:spMkLst>
        </pc:spChg>
        <pc:spChg chg="mod ord">
          <ac:chgData name="Ramona Dragulin" userId="S::ramona.dragulin@nxp.com::c8c46c17-d863-41f5-a6f5-eb179a5963fb" providerId="AD" clId="Web-{4F8AAA61-B719-34AD-DFE8-05F80728947F}" dt="2025-06-04T13:32:09.697" v="20"/>
          <ac:spMkLst>
            <pc:docMk/>
            <pc:sldMk cId="4077354047" sldId="2145707173"/>
            <ac:spMk id="4" creationId="{CD234DE9-8ED3-82EE-7DBB-2E40982A6042}"/>
          </ac:spMkLst>
        </pc:spChg>
        <pc:spChg chg="add del">
          <ac:chgData name="Ramona Dragulin" userId="S::ramona.dragulin@nxp.com::c8c46c17-d863-41f5-a6f5-eb179a5963fb" providerId="AD" clId="Web-{4F8AAA61-B719-34AD-DFE8-05F80728947F}" dt="2025-06-04T13:32:25.151" v="25"/>
          <ac:spMkLst>
            <pc:docMk/>
            <pc:sldMk cId="4077354047" sldId="2145707173"/>
            <ac:spMk id="5" creationId="{DF8E1A04-F175-2C30-BD28-142AF159F26F}"/>
          </ac:spMkLst>
        </pc:spChg>
        <pc:spChg chg="add del mod">
          <ac:chgData name="Ramona Dragulin" userId="S::ramona.dragulin@nxp.com::c8c46c17-d863-41f5-a6f5-eb179a5963fb" providerId="AD" clId="Web-{4F8AAA61-B719-34AD-DFE8-05F80728947F}" dt="2025-06-04T13:32:09.697" v="20"/>
          <ac:spMkLst>
            <pc:docMk/>
            <pc:sldMk cId="4077354047" sldId="2145707173"/>
            <ac:spMk id="6" creationId="{08F35568-5ECB-1A6E-BD55-D3511DC7850E}"/>
          </ac:spMkLst>
        </pc:spChg>
        <pc:spChg chg="add del mod">
          <ac:chgData name="Ramona Dragulin" userId="S::ramona.dragulin@nxp.com::c8c46c17-d863-41f5-a6f5-eb179a5963fb" providerId="AD" clId="Web-{4F8AAA61-B719-34AD-DFE8-05F80728947F}" dt="2025-06-04T13:32:09.697" v="20"/>
          <ac:spMkLst>
            <pc:docMk/>
            <pc:sldMk cId="4077354047" sldId="2145707173"/>
            <ac:spMk id="7" creationId="{55097437-01B9-AC64-1DBD-7669BD6D29BE}"/>
          </ac:spMkLst>
        </pc:spChg>
        <pc:spChg chg="add del mod">
          <ac:chgData name="Ramona Dragulin" userId="S::ramona.dragulin@nxp.com::c8c46c17-d863-41f5-a6f5-eb179a5963fb" providerId="AD" clId="Web-{4F8AAA61-B719-34AD-DFE8-05F80728947F}" dt="2025-06-04T13:32:53.714" v="34"/>
          <ac:spMkLst>
            <pc:docMk/>
            <pc:sldMk cId="4077354047" sldId="2145707173"/>
            <ac:spMk id="8" creationId="{CED99B3B-C798-8B83-30F9-39EA72F308EF}"/>
          </ac:spMkLst>
        </pc:spChg>
        <pc:spChg chg="add del mod">
          <ac:chgData name="Ramona Dragulin" userId="S::ramona.dragulin@nxp.com::c8c46c17-d863-41f5-a6f5-eb179a5963fb" providerId="AD" clId="Web-{4F8AAA61-B719-34AD-DFE8-05F80728947F}" dt="2025-06-04T13:31:28.915" v="9"/>
          <ac:spMkLst>
            <pc:docMk/>
            <pc:sldMk cId="4077354047" sldId="2145707173"/>
            <ac:spMk id="9" creationId="{B1DCCB8E-1889-C194-CB2D-E284CE96EB5A}"/>
          </ac:spMkLst>
        </pc:spChg>
        <pc:spChg chg="add del mod">
          <ac:chgData name="Ramona Dragulin" userId="S::ramona.dragulin@nxp.com::c8c46c17-d863-41f5-a6f5-eb179a5963fb" providerId="AD" clId="Web-{4F8AAA61-B719-34AD-DFE8-05F80728947F}" dt="2025-06-04T13:31:28.915" v="9"/>
          <ac:spMkLst>
            <pc:docMk/>
            <pc:sldMk cId="4077354047" sldId="2145707173"/>
            <ac:spMk id="11" creationId="{2783F39C-7167-BCAC-3250-23CDC3E8D094}"/>
          </ac:spMkLst>
        </pc:spChg>
        <pc:spChg chg="add del mod">
          <ac:chgData name="Ramona Dragulin" userId="S::ramona.dragulin@nxp.com::c8c46c17-d863-41f5-a6f5-eb179a5963fb" providerId="AD" clId="Web-{4F8AAA61-B719-34AD-DFE8-05F80728947F}" dt="2025-06-04T13:31:32.993" v="11"/>
          <ac:spMkLst>
            <pc:docMk/>
            <pc:sldMk cId="4077354047" sldId="2145707173"/>
            <ac:spMk id="13" creationId="{FB2DF15C-A3D5-5FC6-862D-E7499D5DD32F}"/>
          </ac:spMkLst>
        </pc:spChg>
        <pc:spChg chg="add del mod">
          <ac:chgData name="Ramona Dragulin" userId="S::ramona.dragulin@nxp.com::c8c46c17-d863-41f5-a6f5-eb179a5963fb" providerId="AD" clId="Web-{4F8AAA61-B719-34AD-DFE8-05F80728947F}" dt="2025-06-04T13:31:37.978" v="13"/>
          <ac:spMkLst>
            <pc:docMk/>
            <pc:sldMk cId="4077354047" sldId="2145707173"/>
            <ac:spMk id="15" creationId="{2E7369AC-75D8-E6A7-07A1-E489D395B41C}"/>
          </ac:spMkLst>
        </pc:spChg>
        <pc:spChg chg="add del mod">
          <ac:chgData name="Ramona Dragulin" userId="S::ramona.dragulin@nxp.com::c8c46c17-d863-41f5-a6f5-eb179a5963fb" providerId="AD" clId="Web-{4F8AAA61-B719-34AD-DFE8-05F80728947F}" dt="2025-06-04T13:31:46.837" v="17"/>
          <ac:spMkLst>
            <pc:docMk/>
            <pc:sldMk cId="4077354047" sldId="2145707173"/>
            <ac:spMk id="17" creationId="{B1DCCB8E-1889-C194-CB2D-E284CE96EB5A}"/>
          </ac:spMkLst>
        </pc:spChg>
        <pc:spChg chg="add del mod">
          <ac:chgData name="Ramona Dragulin" userId="S::ramona.dragulin@nxp.com::c8c46c17-d863-41f5-a6f5-eb179a5963fb" providerId="AD" clId="Web-{4F8AAA61-B719-34AD-DFE8-05F80728947F}" dt="2025-06-04T13:31:46.837" v="17"/>
          <ac:spMkLst>
            <pc:docMk/>
            <pc:sldMk cId="4077354047" sldId="2145707173"/>
            <ac:spMk id="18" creationId="{2783F39C-7167-BCAC-3250-23CDC3E8D094}"/>
          </ac:spMkLst>
        </pc:spChg>
        <pc:picChg chg="add mod ord">
          <ac:chgData name="Ramona Dragulin" userId="S::ramona.dragulin@nxp.com::c8c46c17-d863-41f5-a6f5-eb179a5963fb" providerId="AD" clId="Web-{4F8AAA61-B719-34AD-DFE8-05F80728947F}" dt="2025-06-04T13:32:15.948" v="23" actId="1076"/>
          <ac:picMkLst>
            <pc:docMk/>
            <pc:sldMk cId="4077354047" sldId="2145707173"/>
            <ac:picMk id="2" creationId="{B17CC360-EB7D-3A43-B79D-E261857551F1}"/>
          </ac:picMkLst>
        </pc:picChg>
      </pc:sldChg>
    </pc:docChg>
  </pc:docChgLst>
  <pc:docChgLst>
    <pc:chgData name="Loredana Ghenea" userId="S::gabriela-loredana.ghenea@nxp.com::fc12e64d-4f18-42d9-879e-295e73f466ac" providerId="AD" clId="Web-{3425E9B3-8BCB-913F-50B4-26444B30064D}"/>
    <pc:docChg chg="addSld modSld modSection">
      <pc:chgData name="Loredana Ghenea" userId="S::gabriela-loredana.ghenea@nxp.com::fc12e64d-4f18-42d9-879e-295e73f466ac" providerId="AD" clId="Web-{3425E9B3-8BCB-913F-50B4-26444B30064D}" dt="2024-10-17T13:04:05.879" v="44" actId="20577"/>
      <pc:docMkLst>
        <pc:docMk/>
      </pc:docMkLst>
      <pc:sldChg chg="modSp new">
        <pc:chgData name="Loredana Ghenea" userId="S::gabriela-loredana.ghenea@nxp.com::fc12e64d-4f18-42d9-879e-295e73f466ac" providerId="AD" clId="Web-{3425E9B3-8BCB-913F-50B4-26444B30064D}" dt="2024-10-17T13:04:05.879" v="44" actId="20577"/>
        <pc:sldMkLst>
          <pc:docMk/>
          <pc:sldMk cId="292605056" sldId="2086971596"/>
        </pc:sldMkLst>
        <pc:spChg chg="mod">
          <ac:chgData name="Loredana Ghenea" userId="S::gabriela-loredana.ghenea@nxp.com::fc12e64d-4f18-42d9-879e-295e73f466ac" providerId="AD" clId="Web-{3425E9B3-8BCB-913F-50B4-26444B30064D}" dt="2024-10-17T13:04:05.879" v="44" actId="20577"/>
          <ac:spMkLst>
            <pc:docMk/>
            <pc:sldMk cId="292605056" sldId="2086971596"/>
            <ac:spMk id="2" creationId="{6F6DB488-B237-C200-52BB-012438DF3006}"/>
          </ac:spMkLst>
        </pc:spChg>
        <pc:spChg chg="mod">
          <ac:chgData name="Loredana Ghenea" userId="S::gabriela-loredana.ghenea@nxp.com::fc12e64d-4f18-42d9-879e-295e73f466ac" providerId="AD" clId="Web-{3425E9B3-8BCB-913F-50B4-26444B30064D}" dt="2024-10-17T13:02:02.953" v="42" actId="20577"/>
          <ac:spMkLst>
            <pc:docMk/>
            <pc:sldMk cId="292605056" sldId="2086971596"/>
            <ac:spMk id="3" creationId="{7D8C6CFF-6986-441B-5AD6-5B7D8F069D38}"/>
          </ac:spMkLst>
        </pc:spChg>
      </pc:sldChg>
    </pc:docChg>
  </pc:docChgLst>
  <pc:docChgLst>
    <pc:chgData name="Loredana Ghenea" userId="S::gabriela-loredana.ghenea@nxp.com::fc12e64d-4f18-42d9-879e-295e73f466ac" providerId="AD" clId="Web-{D858E9F8-F417-7DF8-A353-3815EDCCA440}"/>
    <pc:docChg chg="modSld sldOrd">
      <pc:chgData name="Loredana Ghenea" userId="S::gabriela-loredana.ghenea@nxp.com::fc12e64d-4f18-42d9-879e-295e73f466ac" providerId="AD" clId="Web-{D858E9F8-F417-7DF8-A353-3815EDCCA440}" dt="2024-10-09T11:58:40.534" v="8" actId="20577"/>
      <pc:docMkLst>
        <pc:docMk/>
      </pc:docMkLst>
      <pc:sldChg chg="modSp">
        <pc:chgData name="Loredana Ghenea" userId="S::gabriela-loredana.ghenea@nxp.com::fc12e64d-4f18-42d9-879e-295e73f466ac" providerId="AD" clId="Web-{D858E9F8-F417-7DF8-A353-3815EDCCA440}" dt="2024-10-09T11:58:40.534" v="8" actId="20577"/>
        <pc:sldMkLst>
          <pc:docMk/>
          <pc:sldMk cId="852012845" sldId="2086971515"/>
        </pc:sldMkLst>
        <pc:spChg chg="mod">
          <ac:chgData name="Loredana Ghenea" userId="S::gabriela-loredana.ghenea@nxp.com::fc12e64d-4f18-42d9-879e-295e73f466ac" providerId="AD" clId="Web-{D858E9F8-F417-7DF8-A353-3815EDCCA440}" dt="2024-10-09T11:58:40.534" v="8" actId="20577"/>
          <ac:spMkLst>
            <pc:docMk/>
            <pc:sldMk cId="852012845" sldId="2086971515"/>
            <ac:spMk id="4" creationId="{68950F95-04A4-41EB-BF74-D920AC027509}"/>
          </ac:spMkLst>
        </pc:spChg>
      </pc:sldChg>
      <pc:sldChg chg="modSp">
        <pc:chgData name="Loredana Ghenea" userId="S::gabriela-loredana.ghenea@nxp.com::fc12e64d-4f18-42d9-879e-295e73f466ac" providerId="AD" clId="Web-{D858E9F8-F417-7DF8-A353-3815EDCCA440}" dt="2024-10-09T11:34:44.938" v="0" actId="20577"/>
        <pc:sldMkLst>
          <pc:docMk/>
          <pc:sldMk cId="142309073" sldId="2086971516"/>
        </pc:sldMkLst>
        <pc:spChg chg="mod">
          <ac:chgData name="Loredana Ghenea" userId="S::gabriela-loredana.ghenea@nxp.com::fc12e64d-4f18-42d9-879e-295e73f466ac" providerId="AD" clId="Web-{D858E9F8-F417-7DF8-A353-3815EDCCA440}" dt="2024-10-09T11:34:44.938" v="0" actId="20577"/>
          <ac:spMkLst>
            <pc:docMk/>
            <pc:sldMk cId="142309073" sldId="2086971516"/>
            <ac:spMk id="3" creationId="{AB277984-AB38-4FA5-A3FE-85209908555C}"/>
          </ac:spMkLst>
        </pc:spChg>
      </pc:sldChg>
      <pc:sldChg chg="modSp">
        <pc:chgData name="Loredana Ghenea" userId="S::gabriela-loredana.ghenea@nxp.com::fc12e64d-4f18-42d9-879e-295e73f466ac" providerId="AD" clId="Web-{D858E9F8-F417-7DF8-A353-3815EDCCA440}" dt="2024-10-09T11:34:49.266" v="1" actId="20577"/>
        <pc:sldMkLst>
          <pc:docMk/>
          <pc:sldMk cId="3616496267" sldId="2086971518"/>
        </pc:sldMkLst>
        <pc:spChg chg="mod">
          <ac:chgData name="Loredana Ghenea" userId="S::gabriela-loredana.ghenea@nxp.com::fc12e64d-4f18-42d9-879e-295e73f466ac" providerId="AD" clId="Web-{D858E9F8-F417-7DF8-A353-3815EDCCA440}" dt="2024-10-09T11:34:49.266" v="1" actId="20577"/>
          <ac:spMkLst>
            <pc:docMk/>
            <pc:sldMk cId="3616496267" sldId="2086971518"/>
            <ac:spMk id="3" creationId="{AB277984-AB38-4FA5-A3FE-85209908555C}"/>
          </ac:spMkLst>
        </pc:spChg>
      </pc:sldChg>
      <pc:sldChg chg="ord">
        <pc:chgData name="Loredana Ghenea" userId="S::gabriela-loredana.ghenea@nxp.com::fc12e64d-4f18-42d9-879e-295e73f466ac" providerId="AD" clId="Web-{D858E9F8-F417-7DF8-A353-3815EDCCA440}" dt="2024-10-09T11:42:55.686" v="2"/>
        <pc:sldMkLst>
          <pc:docMk/>
          <pc:sldMk cId="3718456747" sldId="2086971535"/>
        </pc:sldMkLst>
      </pc:sldChg>
    </pc:docChg>
  </pc:docChgLst>
  <pc:docChgLst>
    <pc:chgData name="Alexandru Cuhureanu" userId="S::alexandru.cuhureanu@nxp.com::6f73682f-baf0-4585-9cae-f8fbebc8024c" providerId="AD" clId="Web-{108AD253-B281-F1FA-5721-BBDD68E72467}"/>
    <pc:docChg chg="addSld delSld modSld modSection">
      <pc:chgData name="Alexandru Cuhureanu" userId="S::alexandru.cuhureanu@nxp.com::6f73682f-baf0-4585-9cae-f8fbebc8024c" providerId="AD" clId="Web-{108AD253-B281-F1FA-5721-BBDD68E72467}" dt="2024-09-06T11:37:30.062" v="8" actId="20577"/>
      <pc:docMkLst>
        <pc:docMk/>
      </pc:docMkLst>
      <pc:sldChg chg="addSp modSp new">
        <pc:chgData name="Alexandru Cuhureanu" userId="S::alexandru.cuhureanu@nxp.com::6f73682f-baf0-4585-9cae-f8fbebc8024c" providerId="AD" clId="Web-{108AD253-B281-F1FA-5721-BBDD68E72467}" dt="2024-09-06T11:37:30.062" v="8" actId="20577"/>
        <pc:sldMkLst>
          <pc:docMk/>
          <pc:sldMk cId="655594686" sldId="383"/>
        </pc:sldMkLst>
        <pc:spChg chg="mod">
          <ac:chgData name="Alexandru Cuhureanu" userId="S::alexandru.cuhureanu@nxp.com::6f73682f-baf0-4585-9cae-f8fbebc8024c" providerId="AD" clId="Web-{108AD253-B281-F1FA-5721-BBDD68E72467}" dt="2024-09-06T11:37:14.342" v="7" actId="20577"/>
          <ac:spMkLst>
            <pc:docMk/>
            <pc:sldMk cId="655594686" sldId="383"/>
            <ac:spMk id="3" creationId="{B3246A9D-3D37-F4C3-55E3-DE76C64F906C}"/>
          </ac:spMkLst>
        </pc:spChg>
        <pc:spChg chg="add">
          <ac:chgData name="Alexandru Cuhureanu" userId="S::alexandru.cuhureanu@nxp.com::6f73682f-baf0-4585-9cae-f8fbebc8024c" providerId="AD" clId="Web-{108AD253-B281-F1FA-5721-BBDD68E72467}" dt="2024-09-06T11:35:13.693" v="2"/>
          <ac:spMkLst>
            <pc:docMk/>
            <pc:sldMk cId="655594686" sldId="383"/>
            <ac:spMk id="5" creationId="{45B090D5-535E-4A15-3940-A9D902A1115D}"/>
          </ac:spMkLst>
        </pc:spChg>
        <pc:spChg chg="add">
          <ac:chgData name="Alexandru Cuhureanu" userId="S::alexandru.cuhureanu@nxp.com::6f73682f-baf0-4585-9cae-f8fbebc8024c" providerId="AD" clId="Web-{108AD253-B281-F1FA-5721-BBDD68E72467}" dt="2024-09-06T11:35:13.693" v="2"/>
          <ac:spMkLst>
            <pc:docMk/>
            <pc:sldMk cId="655594686" sldId="383"/>
            <ac:spMk id="7" creationId="{6918F906-2C77-D4D9-6831-0258C81A75F8}"/>
          </ac:spMkLst>
        </pc:spChg>
        <pc:spChg chg="add">
          <ac:chgData name="Alexandru Cuhureanu" userId="S::alexandru.cuhureanu@nxp.com::6f73682f-baf0-4585-9cae-f8fbebc8024c" providerId="AD" clId="Web-{108AD253-B281-F1FA-5721-BBDD68E72467}" dt="2024-09-06T11:35:13.693" v="2"/>
          <ac:spMkLst>
            <pc:docMk/>
            <pc:sldMk cId="655594686" sldId="383"/>
            <ac:spMk id="9" creationId="{07BC211D-4237-A2A2-8BA0-FCB42E85AA8E}"/>
          </ac:spMkLst>
        </pc:spChg>
        <pc:spChg chg="add">
          <ac:chgData name="Alexandru Cuhureanu" userId="S::alexandru.cuhureanu@nxp.com::6f73682f-baf0-4585-9cae-f8fbebc8024c" providerId="AD" clId="Web-{108AD253-B281-F1FA-5721-BBDD68E72467}" dt="2024-09-06T11:35:13.693" v="2"/>
          <ac:spMkLst>
            <pc:docMk/>
            <pc:sldMk cId="655594686" sldId="383"/>
            <ac:spMk id="11" creationId="{C8EB5091-B595-DCF8-E2B2-FFC280010AED}"/>
          </ac:spMkLst>
        </pc:spChg>
        <pc:spChg chg="add">
          <ac:chgData name="Alexandru Cuhureanu" userId="S::alexandru.cuhureanu@nxp.com::6f73682f-baf0-4585-9cae-f8fbebc8024c" providerId="AD" clId="Web-{108AD253-B281-F1FA-5721-BBDD68E72467}" dt="2024-09-06T11:35:13.693" v="2"/>
          <ac:spMkLst>
            <pc:docMk/>
            <pc:sldMk cId="655594686" sldId="383"/>
            <ac:spMk id="13" creationId="{9C9240FB-99B8-E6FD-DD2A-BB6A547D5393}"/>
          </ac:spMkLst>
        </pc:spChg>
        <pc:spChg chg="add">
          <ac:chgData name="Alexandru Cuhureanu" userId="S::alexandru.cuhureanu@nxp.com::6f73682f-baf0-4585-9cae-f8fbebc8024c" providerId="AD" clId="Web-{108AD253-B281-F1FA-5721-BBDD68E72467}" dt="2024-09-06T11:35:13.693" v="2"/>
          <ac:spMkLst>
            <pc:docMk/>
            <pc:sldMk cId="655594686" sldId="383"/>
            <ac:spMk id="15" creationId="{CE3B057E-5004-0D15-0A5D-FD961ADBDCBF}"/>
          </ac:spMkLst>
        </pc:spChg>
        <pc:spChg chg="add">
          <ac:chgData name="Alexandru Cuhureanu" userId="S::alexandru.cuhureanu@nxp.com::6f73682f-baf0-4585-9cae-f8fbebc8024c" providerId="AD" clId="Web-{108AD253-B281-F1FA-5721-BBDD68E72467}" dt="2024-09-06T11:35:13.693" v="2"/>
          <ac:spMkLst>
            <pc:docMk/>
            <pc:sldMk cId="655594686" sldId="383"/>
            <ac:spMk id="17" creationId="{23A0E1D9-A1DE-2FC5-B775-AB367E53F15D}"/>
          </ac:spMkLst>
        </pc:spChg>
        <pc:spChg chg="add">
          <ac:chgData name="Alexandru Cuhureanu" userId="S::alexandru.cuhureanu@nxp.com::6f73682f-baf0-4585-9cae-f8fbebc8024c" providerId="AD" clId="Web-{108AD253-B281-F1FA-5721-BBDD68E72467}" dt="2024-09-06T11:35:13.693" v="2"/>
          <ac:spMkLst>
            <pc:docMk/>
            <pc:sldMk cId="655594686" sldId="383"/>
            <ac:spMk id="18" creationId="{C86590B7-58E1-0815-6D41-BB6E68B318E2}"/>
          </ac:spMkLst>
        </pc:spChg>
        <pc:spChg chg="add">
          <ac:chgData name="Alexandru Cuhureanu" userId="S::alexandru.cuhureanu@nxp.com::6f73682f-baf0-4585-9cae-f8fbebc8024c" providerId="AD" clId="Web-{108AD253-B281-F1FA-5721-BBDD68E72467}" dt="2024-09-06T11:35:13.693" v="2"/>
          <ac:spMkLst>
            <pc:docMk/>
            <pc:sldMk cId="655594686" sldId="383"/>
            <ac:spMk id="19" creationId="{43C79D0D-F5B2-B1AA-2B08-0AF06FBBEEAE}"/>
          </ac:spMkLst>
        </pc:spChg>
        <pc:spChg chg="add">
          <ac:chgData name="Alexandru Cuhureanu" userId="S::alexandru.cuhureanu@nxp.com::6f73682f-baf0-4585-9cae-f8fbebc8024c" providerId="AD" clId="Web-{108AD253-B281-F1FA-5721-BBDD68E72467}" dt="2024-09-06T11:35:13.693" v="2"/>
          <ac:spMkLst>
            <pc:docMk/>
            <pc:sldMk cId="655594686" sldId="383"/>
            <ac:spMk id="21" creationId="{CFECDEA5-42C2-5105-41AB-C43AB12F3DC6}"/>
          </ac:spMkLst>
        </pc:spChg>
        <pc:spChg chg="add">
          <ac:chgData name="Alexandru Cuhureanu" userId="S::alexandru.cuhureanu@nxp.com::6f73682f-baf0-4585-9cae-f8fbebc8024c" providerId="AD" clId="Web-{108AD253-B281-F1FA-5721-BBDD68E72467}" dt="2024-09-06T11:35:13.693" v="2"/>
          <ac:spMkLst>
            <pc:docMk/>
            <pc:sldMk cId="655594686" sldId="383"/>
            <ac:spMk id="22" creationId="{1F694214-2062-46F6-E906-D8E8083F7D56}"/>
          </ac:spMkLst>
        </pc:spChg>
        <pc:spChg chg="add">
          <ac:chgData name="Alexandru Cuhureanu" userId="S::alexandru.cuhureanu@nxp.com::6f73682f-baf0-4585-9cae-f8fbebc8024c" providerId="AD" clId="Web-{108AD253-B281-F1FA-5721-BBDD68E72467}" dt="2024-09-06T11:35:13.693" v="2"/>
          <ac:spMkLst>
            <pc:docMk/>
            <pc:sldMk cId="655594686" sldId="383"/>
            <ac:spMk id="24" creationId="{3381A0F5-1FDF-AA2A-F9CB-8E5D1D95BD29}"/>
          </ac:spMkLst>
        </pc:spChg>
        <pc:spChg chg="add">
          <ac:chgData name="Alexandru Cuhureanu" userId="S::alexandru.cuhureanu@nxp.com::6f73682f-baf0-4585-9cae-f8fbebc8024c" providerId="AD" clId="Web-{108AD253-B281-F1FA-5721-BBDD68E72467}" dt="2024-09-06T11:35:13.693" v="2"/>
          <ac:spMkLst>
            <pc:docMk/>
            <pc:sldMk cId="655594686" sldId="383"/>
            <ac:spMk id="25" creationId="{BD7D4565-A852-B69D-7BB1-55BFB38EB4D1}"/>
          </ac:spMkLst>
        </pc:spChg>
        <pc:spChg chg="add">
          <ac:chgData name="Alexandru Cuhureanu" userId="S::alexandru.cuhureanu@nxp.com::6f73682f-baf0-4585-9cae-f8fbebc8024c" providerId="AD" clId="Web-{108AD253-B281-F1FA-5721-BBDD68E72467}" dt="2024-09-06T11:35:13.693" v="2"/>
          <ac:spMkLst>
            <pc:docMk/>
            <pc:sldMk cId="655594686" sldId="383"/>
            <ac:spMk id="27" creationId="{B05378F4-1958-6FA7-794F-9BFFA5B641ED}"/>
          </ac:spMkLst>
        </pc:spChg>
        <pc:spChg chg="add">
          <ac:chgData name="Alexandru Cuhureanu" userId="S::alexandru.cuhureanu@nxp.com::6f73682f-baf0-4585-9cae-f8fbebc8024c" providerId="AD" clId="Web-{108AD253-B281-F1FA-5721-BBDD68E72467}" dt="2024-09-06T11:35:13.693" v="2"/>
          <ac:spMkLst>
            <pc:docMk/>
            <pc:sldMk cId="655594686" sldId="383"/>
            <ac:spMk id="28" creationId="{3E80D736-B673-77DA-6507-504EC7F5FCBD}"/>
          </ac:spMkLst>
        </pc:spChg>
        <pc:spChg chg="add">
          <ac:chgData name="Alexandru Cuhureanu" userId="S::alexandru.cuhureanu@nxp.com::6f73682f-baf0-4585-9cae-f8fbebc8024c" providerId="AD" clId="Web-{108AD253-B281-F1FA-5721-BBDD68E72467}" dt="2024-09-06T11:35:13.693" v="2"/>
          <ac:spMkLst>
            <pc:docMk/>
            <pc:sldMk cId="655594686" sldId="383"/>
            <ac:spMk id="30" creationId="{51136EB9-C199-AE2F-6032-572BCEB53013}"/>
          </ac:spMkLst>
        </pc:spChg>
        <pc:spChg chg="add">
          <ac:chgData name="Alexandru Cuhureanu" userId="S::alexandru.cuhureanu@nxp.com::6f73682f-baf0-4585-9cae-f8fbebc8024c" providerId="AD" clId="Web-{108AD253-B281-F1FA-5721-BBDD68E72467}" dt="2024-09-06T11:35:13.693" v="2"/>
          <ac:spMkLst>
            <pc:docMk/>
            <pc:sldMk cId="655594686" sldId="383"/>
            <ac:spMk id="31" creationId="{540D3460-C5A6-1386-C5F7-8D4EAF95178A}"/>
          </ac:spMkLst>
        </pc:spChg>
        <pc:spChg chg="add">
          <ac:chgData name="Alexandru Cuhureanu" userId="S::alexandru.cuhureanu@nxp.com::6f73682f-baf0-4585-9cae-f8fbebc8024c" providerId="AD" clId="Web-{108AD253-B281-F1FA-5721-BBDD68E72467}" dt="2024-09-06T11:35:13.693" v="2"/>
          <ac:spMkLst>
            <pc:docMk/>
            <pc:sldMk cId="655594686" sldId="383"/>
            <ac:spMk id="33" creationId="{1118BE1F-957F-1361-05F4-24BED562F0E4}"/>
          </ac:spMkLst>
        </pc:spChg>
        <pc:spChg chg="add">
          <ac:chgData name="Alexandru Cuhureanu" userId="S::alexandru.cuhureanu@nxp.com::6f73682f-baf0-4585-9cae-f8fbebc8024c" providerId="AD" clId="Web-{108AD253-B281-F1FA-5721-BBDD68E72467}" dt="2024-09-06T11:35:13.693" v="2"/>
          <ac:spMkLst>
            <pc:docMk/>
            <pc:sldMk cId="655594686" sldId="383"/>
            <ac:spMk id="34" creationId="{F29F6A81-D58B-2BC7-52DB-FA6793E94094}"/>
          </ac:spMkLst>
        </pc:spChg>
        <pc:spChg chg="add">
          <ac:chgData name="Alexandru Cuhureanu" userId="S::alexandru.cuhureanu@nxp.com::6f73682f-baf0-4585-9cae-f8fbebc8024c" providerId="AD" clId="Web-{108AD253-B281-F1FA-5721-BBDD68E72467}" dt="2024-09-06T11:35:13.693" v="2"/>
          <ac:spMkLst>
            <pc:docMk/>
            <pc:sldMk cId="655594686" sldId="383"/>
            <ac:spMk id="38" creationId="{B388A860-70FB-9F9C-F4DA-75474793CF73}"/>
          </ac:spMkLst>
        </pc:spChg>
        <pc:spChg chg="add">
          <ac:chgData name="Alexandru Cuhureanu" userId="S::alexandru.cuhureanu@nxp.com::6f73682f-baf0-4585-9cae-f8fbebc8024c" providerId="AD" clId="Web-{108AD253-B281-F1FA-5721-BBDD68E72467}" dt="2024-09-06T11:35:13.693" v="2"/>
          <ac:spMkLst>
            <pc:docMk/>
            <pc:sldMk cId="655594686" sldId="383"/>
            <ac:spMk id="45" creationId="{E63DB118-ADC1-BDA5-4278-827B8F540C90}"/>
          </ac:spMkLst>
        </pc:spChg>
        <pc:spChg chg="add">
          <ac:chgData name="Alexandru Cuhureanu" userId="S::alexandru.cuhureanu@nxp.com::6f73682f-baf0-4585-9cae-f8fbebc8024c" providerId="AD" clId="Web-{108AD253-B281-F1FA-5721-BBDD68E72467}" dt="2024-09-06T11:35:13.693" v="2"/>
          <ac:spMkLst>
            <pc:docMk/>
            <pc:sldMk cId="655594686" sldId="383"/>
            <ac:spMk id="47" creationId="{8A8C635D-58CF-A0C7-1B53-8539717A9B7C}"/>
          </ac:spMkLst>
        </pc:spChg>
        <pc:spChg chg="add">
          <ac:chgData name="Alexandru Cuhureanu" userId="S::alexandru.cuhureanu@nxp.com::6f73682f-baf0-4585-9cae-f8fbebc8024c" providerId="AD" clId="Web-{108AD253-B281-F1FA-5721-BBDD68E72467}" dt="2024-09-06T11:35:13.693" v="2"/>
          <ac:spMkLst>
            <pc:docMk/>
            <pc:sldMk cId="655594686" sldId="383"/>
            <ac:spMk id="49" creationId="{3FE19F2C-FC1D-61F5-467D-2A152F556F0B}"/>
          </ac:spMkLst>
        </pc:spChg>
        <pc:spChg chg="add">
          <ac:chgData name="Alexandru Cuhureanu" userId="S::alexandru.cuhureanu@nxp.com::6f73682f-baf0-4585-9cae-f8fbebc8024c" providerId="AD" clId="Web-{108AD253-B281-F1FA-5721-BBDD68E72467}" dt="2024-09-06T11:35:13.693" v="2"/>
          <ac:spMkLst>
            <pc:docMk/>
            <pc:sldMk cId="655594686" sldId="383"/>
            <ac:spMk id="51" creationId="{8204D94D-7A4D-4C58-F33F-81BCE5C48773}"/>
          </ac:spMkLst>
        </pc:spChg>
        <pc:spChg chg="add">
          <ac:chgData name="Alexandru Cuhureanu" userId="S::alexandru.cuhureanu@nxp.com::6f73682f-baf0-4585-9cae-f8fbebc8024c" providerId="AD" clId="Web-{108AD253-B281-F1FA-5721-BBDD68E72467}" dt="2024-09-06T11:35:13.693" v="2"/>
          <ac:spMkLst>
            <pc:docMk/>
            <pc:sldMk cId="655594686" sldId="383"/>
            <ac:spMk id="53" creationId="{7584D47D-D3C5-0987-371E-CB65CAC8EE90}"/>
          </ac:spMkLst>
        </pc:spChg>
        <pc:spChg chg="add">
          <ac:chgData name="Alexandru Cuhureanu" userId="S::alexandru.cuhureanu@nxp.com::6f73682f-baf0-4585-9cae-f8fbebc8024c" providerId="AD" clId="Web-{108AD253-B281-F1FA-5721-BBDD68E72467}" dt="2024-09-06T11:35:13.693" v="2"/>
          <ac:spMkLst>
            <pc:docMk/>
            <pc:sldMk cId="655594686" sldId="383"/>
            <ac:spMk id="54" creationId="{97972659-DD8B-5AF0-9C52-364A41672FAC}"/>
          </ac:spMkLst>
        </pc:spChg>
        <pc:spChg chg="add">
          <ac:chgData name="Alexandru Cuhureanu" userId="S::alexandru.cuhureanu@nxp.com::6f73682f-baf0-4585-9cae-f8fbebc8024c" providerId="AD" clId="Web-{108AD253-B281-F1FA-5721-BBDD68E72467}" dt="2024-09-06T11:35:13.693" v="2"/>
          <ac:spMkLst>
            <pc:docMk/>
            <pc:sldMk cId="655594686" sldId="383"/>
            <ac:spMk id="55" creationId="{A1141198-1F95-6FFE-2976-5022EF63F0DE}"/>
          </ac:spMkLst>
        </pc:spChg>
        <pc:spChg chg="add">
          <ac:chgData name="Alexandru Cuhureanu" userId="S::alexandru.cuhureanu@nxp.com::6f73682f-baf0-4585-9cae-f8fbebc8024c" providerId="AD" clId="Web-{108AD253-B281-F1FA-5721-BBDD68E72467}" dt="2024-09-06T11:35:13.693" v="2"/>
          <ac:spMkLst>
            <pc:docMk/>
            <pc:sldMk cId="655594686" sldId="383"/>
            <ac:spMk id="56" creationId="{811484B0-A325-C422-5C93-B0104C38899F}"/>
          </ac:spMkLst>
        </pc:spChg>
        <pc:spChg chg="add">
          <ac:chgData name="Alexandru Cuhureanu" userId="S::alexandru.cuhureanu@nxp.com::6f73682f-baf0-4585-9cae-f8fbebc8024c" providerId="AD" clId="Web-{108AD253-B281-F1FA-5721-BBDD68E72467}" dt="2024-09-06T11:35:13.693" v="2"/>
          <ac:spMkLst>
            <pc:docMk/>
            <pc:sldMk cId="655594686" sldId="383"/>
            <ac:spMk id="57" creationId="{155C0241-C439-FF3A-E42F-BAB4BB3BA75F}"/>
          </ac:spMkLst>
        </pc:spChg>
        <pc:spChg chg="add">
          <ac:chgData name="Alexandru Cuhureanu" userId="S::alexandru.cuhureanu@nxp.com::6f73682f-baf0-4585-9cae-f8fbebc8024c" providerId="AD" clId="Web-{108AD253-B281-F1FA-5721-BBDD68E72467}" dt="2024-09-06T11:35:13.693" v="2"/>
          <ac:spMkLst>
            <pc:docMk/>
            <pc:sldMk cId="655594686" sldId="383"/>
            <ac:spMk id="58" creationId="{F6B18FCC-A8CC-10E8-9A21-326DE74E8CC7}"/>
          </ac:spMkLst>
        </pc:spChg>
        <pc:spChg chg="add">
          <ac:chgData name="Alexandru Cuhureanu" userId="S::alexandru.cuhureanu@nxp.com::6f73682f-baf0-4585-9cae-f8fbebc8024c" providerId="AD" clId="Web-{108AD253-B281-F1FA-5721-BBDD68E72467}" dt="2024-09-06T11:35:13.693" v="2"/>
          <ac:spMkLst>
            <pc:docMk/>
            <pc:sldMk cId="655594686" sldId="383"/>
            <ac:spMk id="59" creationId="{F69810DC-5327-A0E9-795A-C47A6ACF24C4}"/>
          </ac:spMkLst>
        </pc:spChg>
        <pc:spChg chg="add">
          <ac:chgData name="Alexandru Cuhureanu" userId="S::alexandru.cuhureanu@nxp.com::6f73682f-baf0-4585-9cae-f8fbebc8024c" providerId="AD" clId="Web-{108AD253-B281-F1FA-5721-BBDD68E72467}" dt="2024-09-06T11:35:13.693" v="2"/>
          <ac:spMkLst>
            <pc:docMk/>
            <pc:sldMk cId="655594686" sldId="383"/>
            <ac:spMk id="60" creationId="{DA12FB26-F956-DB71-909F-B292D7F09193}"/>
          </ac:spMkLst>
        </pc:spChg>
        <pc:spChg chg="add">
          <ac:chgData name="Alexandru Cuhureanu" userId="S::alexandru.cuhureanu@nxp.com::6f73682f-baf0-4585-9cae-f8fbebc8024c" providerId="AD" clId="Web-{108AD253-B281-F1FA-5721-BBDD68E72467}" dt="2024-09-06T11:35:13.693" v="2"/>
          <ac:spMkLst>
            <pc:docMk/>
            <pc:sldMk cId="655594686" sldId="383"/>
            <ac:spMk id="63" creationId="{7CC84885-9AB6-A4F2-93F6-EAB1265A4167}"/>
          </ac:spMkLst>
        </pc:spChg>
        <pc:spChg chg="add">
          <ac:chgData name="Alexandru Cuhureanu" userId="S::alexandru.cuhureanu@nxp.com::6f73682f-baf0-4585-9cae-f8fbebc8024c" providerId="AD" clId="Web-{108AD253-B281-F1FA-5721-BBDD68E72467}" dt="2024-09-06T11:35:13.693" v="2"/>
          <ac:spMkLst>
            <pc:docMk/>
            <pc:sldMk cId="655594686" sldId="383"/>
            <ac:spMk id="70" creationId="{C8792D4D-F89D-96DE-C697-6AF1A79163CC}"/>
          </ac:spMkLst>
        </pc:spChg>
        <pc:spChg chg="add">
          <ac:chgData name="Alexandru Cuhureanu" userId="S::alexandru.cuhureanu@nxp.com::6f73682f-baf0-4585-9cae-f8fbebc8024c" providerId="AD" clId="Web-{108AD253-B281-F1FA-5721-BBDD68E72467}" dt="2024-09-06T11:35:13.693" v="2"/>
          <ac:spMkLst>
            <pc:docMk/>
            <pc:sldMk cId="655594686" sldId="383"/>
            <ac:spMk id="72" creationId="{506C1766-5126-D959-425A-6ACEB767B260}"/>
          </ac:spMkLst>
        </pc:spChg>
        <pc:spChg chg="add">
          <ac:chgData name="Alexandru Cuhureanu" userId="S::alexandru.cuhureanu@nxp.com::6f73682f-baf0-4585-9cae-f8fbebc8024c" providerId="AD" clId="Web-{108AD253-B281-F1FA-5721-BBDD68E72467}" dt="2024-09-06T11:35:13.693" v="2"/>
          <ac:spMkLst>
            <pc:docMk/>
            <pc:sldMk cId="655594686" sldId="383"/>
            <ac:spMk id="74" creationId="{1099A743-D8E8-9924-DE71-BF7B2CBC4EE7}"/>
          </ac:spMkLst>
        </pc:spChg>
        <pc:spChg chg="add">
          <ac:chgData name="Alexandru Cuhureanu" userId="S::alexandru.cuhureanu@nxp.com::6f73682f-baf0-4585-9cae-f8fbebc8024c" providerId="AD" clId="Web-{108AD253-B281-F1FA-5721-BBDD68E72467}" dt="2024-09-06T11:35:13.693" v="2"/>
          <ac:spMkLst>
            <pc:docMk/>
            <pc:sldMk cId="655594686" sldId="383"/>
            <ac:spMk id="76" creationId="{579A4CD0-A002-61A6-0DEC-F79C3B37DAC9}"/>
          </ac:spMkLst>
        </pc:spChg>
        <pc:spChg chg="add">
          <ac:chgData name="Alexandru Cuhureanu" userId="S::alexandru.cuhureanu@nxp.com::6f73682f-baf0-4585-9cae-f8fbebc8024c" providerId="AD" clId="Web-{108AD253-B281-F1FA-5721-BBDD68E72467}" dt="2024-09-06T11:35:13.693" v="2"/>
          <ac:spMkLst>
            <pc:docMk/>
            <pc:sldMk cId="655594686" sldId="383"/>
            <ac:spMk id="78" creationId="{2EABFA9B-DA20-B442-1243-81A2A1B8ACF8}"/>
          </ac:spMkLst>
        </pc:spChg>
        <pc:spChg chg="add">
          <ac:chgData name="Alexandru Cuhureanu" userId="S::alexandru.cuhureanu@nxp.com::6f73682f-baf0-4585-9cae-f8fbebc8024c" providerId="AD" clId="Web-{108AD253-B281-F1FA-5721-BBDD68E72467}" dt="2024-09-06T11:35:13.693" v="2"/>
          <ac:spMkLst>
            <pc:docMk/>
            <pc:sldMk cId="655594686" sldId="383"/>
            <ac:spMk id="79" creationId="{C509C1AE-71F5-FEC4-3103-AF401115B874}"/>
          </ac:spMkLst>
        </pc:spChg>
        <pc:spChg chg="add">
          <ac:chgData name="Alexandru Cuhureanu" userId="S::alexandru.cuhureanu@nxp.com::6f73682f-baf0-4585-9cae-f8fbebc8024c" providerId="AD" clId="Web-{108AD253-B281-F1FA-5721-BBDD68E72467}" dt="2024-09-06T11:35:13.693" v="2"/>
          <ac:spMkLst>
            <pc:docMk/>
            <pc:sldMk cId="655594686" sldId="383"/>
            <ac:spMk id="80" creationId="{A3A86203-A94F-D09B-9FDE-D155795BB63E}"/>
          </ac:spMkLst>
        </pc:spChg>
        <pc:spChg chg="add">
          <ac:chgData name="Alexandru Cuhureanu" userId="S::alexandru.cuhureanu@nxp.com::6f73682f-baf0-4585-9cae-f8fbebc8024c" providerId="AD" clId="Web-{108AD253-B281-F1FA-5721-BBDD68E72467}" dt="2024-09-06T11:35:13.693" v="2"/>
          <ac:spMkLst>
            <pc:docMk/>
            <pc:sldMk cId="655594686" sldId="383"/>
            <ac:spMk id="81" creationId="{B7C83E1B-A300-F602-3CAD-FDEA2D5C46AA}"/>
          </ac:spMkLst>
        </pc:spChg>
        <pc:spChg chg="add">
          <ac:chgData name="Alexandru Cuhureanu" userId="S::alexandru.cuhureanu@nxp.com::6f73682f-baf0-4585-9cae-f8fbebc8024c" providerId="AD" clId="Web-{108AD253-B281-F1FA-5721-BBDD68E72467}" dt="2024-09-06T11:35:13.693" v="2"/>
          <ac:spMkLst>
            <pc:docMk/>
            <pc:sldMk cId="655594686" sldId="383"/>
            <ac:spMk id="82" creationId="{C68F141E-CD98-8ABC-D647-43151F668BE1}"/>
          </ac:spMkLst>
        </pc:spChg>
        <pc:spChg chg="add">
          <ac:chgData name="Alexandru Cuhureanu" userId="S::alexandru.cuhureanu@nxp.com::6f73682f-baf0-4585-9cae-f8fbebc8024c" providerId="AD" clId="Web-{108AD253-B281-F1FA-5721-BBDD68E72467}" dt="2024-09-06T11:35:13.693" v="2"/>
          <ac:spMkLst>
            <pc:docMk/>
            <pc:sldMk cId="655594686" sldId="383"/>
            <ac:spMk id="83" creationId="{C46B47B3-309F-E9B1-861F-D59A8C31A1B5}"/>
          </ac:spMkLst>
        </pc:spChg>
        <pc:spChg chg="add">
          <ac:chgData name="Alexandru Cuhureanu" userId="S::alexandru.cuhureanu@nxp.com::6f73682f-baf0-4585-9cae-f8fbebc8024c" providerId="AD" clId="Web-{108AD253-B281-F1FA-5721-BBDD68E72467}" dt="2024-09-06T11:35:13.693" v="2"/>
          <ac:spMkLst>
            <pc:docMk/>
            <pc:sldMk cId="655594686" sldId="383"/>
            <ac:spMk id="84" creationId="{0CAF0949-6943-F1D4-D8B6-C666C021142A}"/>
          </ac:spMkLst>
        </pc:spChg>
        <pc:spChg chg="add">
          <ac:chgData name="Alexandru Cuhureanu" userId="S::alexandru.cuhureanu@nxp.com::6f73682f-baf0-4585-9cae-f8fbebc8024c" providerId="AD" clId="Web-{108AD253-B281-F1FA-5721-BBDD68E72467}" dt="2024-09-06T11:35:13.693" v="2"/>
          <ac:spMkLst>
            <pc:docMk/>
            <pc:sldMk cId="655594686" sldId="383"/>
            <ac:spMk id="85" creationId="{8B039B5A-08E0-08BD-FDF9-E19C54DF5C50}"/>
          </ac:spMkLst>
        </pc:spChg>
        <pc:spChg chg="add">
          <ac:chgData name="Alexandru Cuhureanu" userId="S::alexandru.cuhureanu@nxp.com::6f73682f-baf0-4585-9cae-f8fbebc8024c" providerId="AD" clId="Web-{108AD253-B281-F1FA-5721-BBDD68E72467}" dt="2024-09-06T11:35:13.693" v="2"/>
          <ac:spMkLst>
            <pc:docMk/>
            <pc:sldMk cId="655594686" sldId="383"/>
            <ac:spMk id="88" creationId="{53CBEE36-F96B-AE5C-2415-FB295AF36D38}"/>
          </ac:spMkLst>
        </pc:spChg>
        <pc:spChg chg="add">
          <ac:chgData name="Alexandru Cuhureanu" userId="S::alexandru.cuhureanu@nxp.com::6f73682f-baf0-4585-9cae-f8fbebc8024c" providerId="AD" clId="Web-{108AD253-B281-F1FA-5721-BBDD68E72467}" dt="2024-09-06T11:35:13.693" v="2"/>
          <ac:spMkLst>
            <pc:docMk/>
            <pc:sldMk cId="655594686" sldId="383"/>
            <ac:spMk id="95" creationId="{5AF263E7-3CFF-317B-2FFB-B37F43CF9DE0}"/>
          </ac:spMkLst>
        </pc:spChg>
        <pc:spChg chg="add">
          <ac:chgData name="Alexandru Cuhureanu" userId="S::alexandru.cuhureanu@nxp.com::6f73682f-baf0-4585-9cae-f8fbebc8024c" providerId="AD" clId="Web-{108AD253-B281-F1FA-5721-BBDD68E72467}" dt="2024-09-06T11:35:13.693" v="2"/>
          <ac:spMkLst>
            <pc:docMk/>
            <pc:sldMk cId="655594686" sldId="383"/>
            <ac:spMk id="97" creationId="{E506FFC0-AAD5-7D2D-882E-7AF2AC0C7AA2}"/>
          </ac:spMkLst>
        </pc:spChg>
        <pc:spChg chg="add">
          <ac:chgData name="Alexandru Cuhureanu" userId="S::alexandru.cuhureanu@nxp.com::6f73682f-baf0-4585-9cae-f8fbebc8024c" providerId="AD" clId="Web-{108AD253-B281-F1FA-5721-BBDD68E72467}" dt="2024-09-06T11:35:13.693" v="2"/>
          <ac:spMkLst>
            <pc:docMk/>
            <pc:sldMk cId="655594686" sldId="383"/>
            <ac:spMk id="99" creationId="{3C7D0A96-3E74-6A49-FFFA-6A55B95C4791}"/>
          </ac:spMkLst>
        </pc:spChg>
        <pc:spChg chg="add">
          <ac:chgData name="Alexandru Cuhureanu" userId="S::alexandru.cuhureanu@nxp.com::6f73682f-baf0-4585-9cae-f8fbebc8024c" providerId="AD" clId="Web-{108AD253-B281-F1FA-5721-BBDD68E72467}" dt="2024-09-06T11:35:13.693" v="2"/>
          <ac:spMkLst>
            <pc:docMk/>
            <pc:sldMk cId="655594686" sldId="383"/>
            <ac:spMk id="101" creationId="{C824DF23-0367-05CC-7D9A-30F6FBB87805}"/>
          </ac:spMkLst>
        </pc:spChg>
        <pc:spChg chg="add">
          <ac:chgData name="Alexandru Cuhureanu" userId="S::alexandru.cuhureanu@nxp.com::6f73682f-baf0-4585-9cae-f8fbebc8024c" providerId="AD" clId="Web-{108AD253-B281-F1FA-5721-BBDD68E72467}" dt="2024-09-06T11:35:13.693" v="2"/>
          <ac:spMkLst>
            <pc:docMk/>
            <pc:sldMk cId="655594686" sldId="383"/>
            <ac:spMk id="103" creationId="{8E6D35D2-10E7-97EC-F877-B1EC973467CC}"/>
          </ac:spMkLst>
        </pc:spChg>
        <pc:spChg chg="add">
          <ac:chgData name="Alexandru Cuhureanu" userId="S::alexandru.cuhureanu@nxp.com::6f73682f-baf0-4585-9cae-f8fbebc8024c" providerId="AD" clId="Web-{108AD253-B281-F1FA-5721-BBDD68E72467}" dt="2024-09-06T11:35:13.693" v="2"/>
          <ac:spMkLst>
            <pc:docMk/>
            <pc:sldMk cId="655594686" sldId="383"/>
            <ac:spMk id="104" creationId="{49968235-1C45-BE46-F39C-576067829480}"/>
          </ac:spMkLst>
        </pc:spChg>
        <pc:spChg chg="add">
          <ac:chgData name="Alexandru Cuhureanu" userId="S::alexandru.cuhureanu@nxp.com::6f73682f-baf0-4585-9cae-f8fbebc8024c" providerId="AD" clId="Web-{108AD253-B281-F1FA-5721-BBDD68E72467}" dt="2024-09-06T11:35:13.693" v="2"/>
          <ac:spMkLst>
            <pc:docMk/>
            <pc:sldMk cId="655594686" sldId="383"/>
            <ac:spMk id="105" creationId="{F4455580-18BC-E9E0-F9F6-754A48CF767B}"/>
          </ac:spMkLst>
        </pc:spChg>
        <pc:spChg chg="add">
          <ac:chgData name="Alexandru Cuhureanu" userId="S::alexandru.cuhureanu@nxp.com::6f73682f-baf0-4585-9cae-f8fbebc8024c" providerId="AD" clId="Web-{108AD253-B281-F1FA-5721-BBDD68E72467}" dt="2024-09-06T11:35:13.693" v="2"/>
          <ac:spMkLst>
            <pc:docMk/>
            <pc:sldMk cId="655594686" sldId="383"/>
            <ac:spMk id="106" creationId="{CF2B69F4-3664-1BA8-FD53-CF5A86043962}"/>
          </ac:spMkLst>
        </pc:spChg>
        <pc:spChg chg="add">
          <ac:chgData name="Alexandru Cuhureanu" userId="S::alexandru.cuhureanu@nxp.com::6f73682f-baf0-4585-9cae-f8fbebc8024c" providerId="AD" clId="Web-{108AD253-B281-F1FA-5721-BBDD68E72467}" dt="2024-09-06T11:35:13.693" v="2"/>
          <ac:spMkLst>
            <pc:docMk/>
            <pc:sldMk cId="655594686" sldId="383"/>
            <ac:spMk id="107" creationId="{9E65E640-F986-C877-8251-EEE5021EFBE7}"/>
          </ac:spMkLst>
        </pc:spChg>
        <pc:spChg chg="add">
          <ac:chgData name="Alexandru Cuhureanu" userId="S::alexandru.cuhureanu@nxp.com::6f73682f-baf0-4585-9cae-f8fbebc8024c" providerId="AD" clId="Web-{108AD253-B281-F1FA-5721-BBDD68E72467}" dt="2024-09-06T11:35:13.693" v="2"/>
          <ac:spMkLst>
            <pc:docMk/>
            <pc:sldMk cId="655594686" sldId="383"/>
            <ac:spMk id="108" creationId="{A00BBE67-5C29-2008-FDE3-890A007B45FD}"/>
          </ac:spMkLst>
        </pc:spChg>
        <pc:spChg chg="add">
          <ac:chgData name="Alexandru Cuhureanu" userId="S::alexandru.cuhureanu@nxp.com::6f73682f-baf0-4585-9cae-f8fbebc8024c" providerId="AD" clId="Web-{108AD253-B281-F1FA-5721-BBDD68E72467}" dt="2024-09-06T11:35:13.693" v="2"/>
          <ac:spMkLst>
            <pc:docMk/>
            <pc:sldMk cId="655594686" sldId="383"/>
            <ac:spMk id="109" creationId="{0731DA06-818C-42BE-E117-A1E5B6CEFA32}"/>
          </ac:spMkLst>
        </pc:spChg>
        <pc:spChg chg="add">
          <ac:chgData name="Alexandru Cuhureanu" userId="S::alexandru.cuhureanu@nxp.com::6f73682f-baf0-4585-9cae-f8fbebc8024c" providerId="AD" clId="Web-{108AD253-B281-F1FA-5721-BBDD68E72467}" dt="2024-09-06T11:35:13.693" v="2"/>
          <ac:spMkLst>
            <pc:docMk/>
            <pc:sldMk cId="655594686" sldId="383"/>
            <ac:spMk id="110" creationId="{DE3B9358-DD23-B5DA-93F7-15B329AC5672}"/>
          </ac:spMkLst>
        </pc:spChg>
        <pc:spChg chg="add">
          <ac:chgData name="Alexandru Cuhureanu" userId="S::alexandru.cuhureanu@nxp.com::6f73682f-baf0-4585-9cae-f8fbebc8024c" providerId="AD" clId="Web-{108AD253-B281-F1FA-5721-BBDD68E72467}" dt="2024-09-06T11:35:13.693" v="2"/>
          <ac:spMkLst>
            <pc:docMk/>
            <pc:sldMk cId="655594686" sldId="383"/>
            <ac:spMk id="113" creationId="{BDABA09F-1333-84BA-56E2-418076769BAF}"/>
          </ac:spMkLst>
        </pc:spChg>
        <pc:spChg chg="add">
          <ac:chgData name="Alexandru Cuhureanu" userId="S::alexandru.cuhureanu@nxp.com::6f73682f-baf0-4585-9cae-f8fbebc8024c" providerId="AD" clId="Web-{108AD253-B281-F1FA-5721-BBDD68E72467}" dt="2024-09-06T11:35:13.693" v="2"/>
          <ac:spMkLst>
            <pc:docMk/>
            <pc:sldMk cId="655594686" sldId="383"/>
            <ac:spMk id="120" creationId="{4F220A6C-0415-01CE-46DB-8205DF337B32}"/>
          </ac:spMkLst>
        </pc:spChg>
        <pc:spChg chg="add">
          <ac:chgData name="Alexandru Cuhureanu" userId="S::alexandru.cuhureanu@nxp.com::6f73682f-baf0-4585-9cae-f8fbebc8024c" providerId="AD" clId="Web-{108AD253-B281-F1FA-5721-BBDD68E72467}" dt="2024-09-06T11:35:13.693" v="2"/>
          <ac:spMkLst>
            <pc:docMk/>
            <pc:sldMk cId="655594686" sldId="383"/>
            <ac:spMk id="122" creationId="{34082028-90D6-1303-83A6-D62F0D1E7852}"/>
          </ac:spMkLst>
        </pc:spChg>
        <pc:spChg chg="add">
          <ac:chgData name="Alexandru Cuhureanu" userId="S::alexandru.cuhureanu@nxp.com::6f73682f-baf0-4585-9cae-f8fbebc8024c" providerId="AD" clId="Web-{108AD253-B281-F1FA-5721-BBDD68E72467}" dt="2024-09-06T11:35:13.693" v="2"/>
          <ac:spMkLst>
            <pc:docMk/>
            <pc:sldMk cId="655594686" sldId="383"/>
            <ac:spMk id="124" creationId="{F0714DAC-B8FF-334C-D6A1-D0BDCB0541A4}"/>
          </ac:spMkLst>
        </pc:spChg>
        <pc:spChg chg="add">
          <ac:chgData name="Alexandru Cuhureanu" userId="S::alexandru.cuhureanu@nxp.com::6f73682f-baf0-4585-9cae-f8fbebc8024c" providerId="AD" clId="Web-{108AD253-B281-F1FA-5721-BBDD68E72467}" dt="2024-09-06T11:35:13.693" v="2"/>
          <ac:spMkLst>
            <pc:docMk/>
            <pc:sldMk cId="655594686" sldId="383"/>
            <ac:spMk id="126" creationId="{DA148E7F-FBCE-60BA-0286-048A0EDB69AA}"/>
          </ac:spMkLst>
        </pc:spChg>
        <pc:spChg chg="add">
          <ac:chgData name="Alexandru Cuhureanu" userId="S::alexandru.cuhureanu@nxp.com::6f73682f-baf0-4585-9cae-f8fbebc8024c" providerId="AD" clId="Web-{108AD253-B281-F1FA-5721-BBDD68E72467}" dt="2024-09-06T11:35:13.693" v="2"/>
          <ac:spMkLst>
            <pc:docMk/>
            <pc:sldMk cId="655594686" sldId="383"/>
            <ac:spMk id="128" creationId="{3B929BFE-2455-17EB-5ED5-5A8544E49E9D}"/>
          </ac:spMkLst>
        </pc:spChg>
        <pc:spChg chg="add">
          <ac:chgData name="Alexandru Cuhureanu" userId="S::alexandru.cuhureanu@nxp.com::6f73682f-baf0-4585-9cae-f8fbebc8024c" providerId="AD" clId="Web-{108AD253-B281-F1FA-5721-BBDD68E72467}" dt="2024-09-06T11:35:13.693" v="2"/>
          <ac:spMkLst>
            <pc:docMk/>
            <pc:sldMk cId="655594686" sldId="383"/>
            <ac:spMk id="129" creationId="{1569F067-9FB0-2D08-79CD-41C2697A2A67}"/>
          </ac:spMkLst>
        </pc:spChg>
        <pc:spChg chg="add">
          <ac:chgData name="Alexandru Cuhureanu" userId="S::alexandru.cuhureanu@nxp.com::6f73682f-baf0-4585-9cae-f8fbebc8024c" providerId="AD" clId="Web-{108AD253-B281-F1FA-5721-BBDD68E72467}" dt="2024-09-06T11:35:13.693" v="2"/>
          <ac:spMkLst>
            <pc:docMk/>
            <pc:sldMk cId="655594686" sldId="383"/>
            <ac:spMk id="130" creationId="{C6764797-7686-4E63-6422-308D81AA3A98}"/>
          </ac:spMkLst>
        </pc:spChg>
        <pc:spChg chg="add">
          <ac:chgData name="Alexandru Cuhureanu" userId="S::alexandru.cuhureanu@nxp.com::6f73682f-baf0-4585-9cae-f8fbebc8024c" providerId="AD" clId="Web-{108AD253-B281-F1FA-5721-BBDD68E72467}" dt="2024-09-06T11:35:13.693" v="2"/>
          <ac:spMkLst>
            <pc:docMk/>
            <pc:sldMk cId="655594686" sldId="383"/>
            <ac:spMk id="131" creationId="{C473D56D-AC38-0A7E-1248-B56E23BA9848}"/>
          </ac:spMkLst>
        </pc:spChg>
        <pc:spChg chg="add">
          <ac:chgData name="Alexandru Cuhureanu" userId="S::alexandru.cuhureanu@nxp.com::6f73682f-baf0-4585-9cae-f8fbebc8024c" providerId="AD" clId="Web-{108AD253-B281-F1FA-5721-BBDD68E72467}" dt="2024-09-06T11:35:13.693" v="2"/>
          <ac:spMkLst>
            <pc:docMk/>
            <pc:sldMk cId="655594686" sldId="383"/>
            <ac:spMk id="132" creationId="{5B540694-D0ED-BF4D-C75C-A1FDAEBC1562}"/>
          </ac:spMkLst>
        </pc:spChg>
        <pc:spChg chg="add">
          <ac:chgData name="Alexandru Cuhureanu" userId="S::alexandru.cuhureanu@nxp.com::6f73682f-baf0-4585-9cae-f8fbebc8024c" providerId="AD" clId="Web-{108AD253-B281-F1FA-5721-BBDD68E72467}" dt="2024-09-06T11:35:13.693" v="2"/>
          <ac:spMkLst>
            <pc:docMk/>
            <pc:sldMk cId="655594686" sldId="383"/>
            <ac:spMk id="133" creationId="{D50B0EBC-22F0-0A34-5725-6CAD500F8F08}"/>
          </ac:spMkLst>
        </pc:spChg>
        <pc:spChg chg="add">
          <ac:chgData name="Alexandru Cuhureanu" userId="S::alexandru.cuhureanu@nxp.com::6f73682f-baf0-4585-9cae-f8fbebc8024c" providerId="AD" clId="Web-{108AD253-B281-F1FA-5721-BBDD68E72467}" dt="2024-09-06T11:35:13.693" v="2"/>
          <ac:spMkLst>
            <pc:docMk/>
            <pc:sldMk cId="655594686" sldId="383"/>
            <ac:spMk id="134" creationId="{2B01170C-5C7E-405C-4FF1-AADB95230151}"/>
          </ac:spMkLst>
        </pc:spChg>
        <pc:spChg chg="add">
          <ac:chgData name="Alexandru Cuhureanu" userId="S::alexandru.cuhureanu@nxp.com::6f73682f-baf0-4585-9cae-f8fbebc8024c" providerId="AD" clId="Web-{108AD253-B281-F1FA-5721-BBDD68E72467}" dt="2024-09-06T11:35:13.693" v="2"/>
          <ac:spMkLst>
            <pc:docMk/>
            <pc:sldMk cId="655594686" sldId="383"/>
            <ac:spMk id="135" creationId="{AE7D4502-8A84-F602-A2FD-5BBD3A37DA11}"/>
          </ac:spMkLst>
        </pc:spChg>
        <pc:spChg chg="add">
          <ac:chgData name="Alexandru Cuhureanu" userId="S::alexandru.cuhureanu@nxp.com::6f73682f-baf0-4585-9cae-f8fbebc8024c" providerId="AD" clId="Web-{108AD253-B281-F1FA-5721-BBDD68E72467}" dt="2024-09-06T11:35:13.693" v="2"/>
          <ac:spMkLst>
            <pc:docMk/>
            <pc:sldMk cId="655594686" sldId="383"/>
            <ac:spMk id="138" creationId="{2EB4E095-CADE-C946-96BD-420DC5E1DD46}"/>
          </ac:spMkLst>
        </pc:spChg>
        <pc:spChg chg="add">
          <ac:chgData name="Alexandru Cuhureanu" userId="S::alexandru.cuhureanu@nxp.com::6f73682f-baf0-4585-9cae-f8fbebc8024c" providerId="AD" clId="Web-{108AD253-B281-F1FA-5721-BBDD68E72467}" dt="2024-09-06T11:35:13.693" v="2"/>
          <ac:spMkLst>
            <pc:docMk/>
            <pc:sldMk cId="655594686" sldId="383"/>
            <ac:spMk id="145" creationId="{2C8F98C3-70B4-6C05-2C3E-72AB6A9C71BD}"/>
          </ac:spMkLst>
        </pc:spChg>
        <pc:spChg chg="add">
          <ac:chgData name="Alexandru Cuhureanu" userId="S::alexandru.cuhureanu@nxp.com::6f73682f-baf0-4585-9cae-f8fbebc8024c" providerId="AD" clId="Web-{108AD253-B281-F1FA-5721-BBDD68E72467}" dt="2024-09-06T11:35:13.693" v="2"/>
          <ac:spMkLst>
            <pc:docMk/>
            <pc:sldMk cId="655594686" sldId="383"/>
            <ac:spMk id="147" creationId="{0F54F2E2-825A-DA2C-3EB8-1930649DF501}"/>
          </ac:spMkLst>
        </pc:spChg>
        <pc:spChg chg="add">
          <ac:chgData name="Alexandru Cuhureanu" userId="S::alexandru.cuhureanu@nxp.com::6f73682f-baf0-4585-9cae-f8fbebc8024c" providerId="AD" clId="Web-{108AD253-B281-F1FA-5721-BBDD68E72467}" dt="2024-09-06T11:35:13.693" v="2"/>
          <ac:spMkLst>
            <pc:docMk/>
            <pc:sldMk cId="655594686" sldId="383"/>
            <ac:spMk id="149" creationId="{C61EC75E-6ADE-5E15-5659-BFDCF16FE1D6}"/>
          </ac:spMkLst>
        </pc:spChg>
        <pc:spChg chg="add">
          <ac:chgData name="Alexandru Cuhureanu" userId="S::alexandru.cuhureanu@nxp.com::6f73682f-baf0-4585-9cae-f8fbebc8024c" providerId="AD" clId="Web-{108AD253-B281-F1FA-5721-BBDD68E72467}" dt="2024-09-06T11:35:13.693" v="2"/>
          <ac:spMkLst>
            <pc:docMk/>
            <pc:sldMk cId="655594686" sldId="383"/>
            <ac:spMk id="151" creationId="{2882150B-15B7-E327-83FA-1F1057B62B77}"/>
          </ac:spMkLst>
        </pc:spChg>
        <pc:spChg chg="add">
          <ac:chgData name="Alexandru Cuhureanu" userId="S::alexandru.cuhureanu@nxp.com::6f73682f-baf0-4585-9cae-f8fbebc8024c" providerId="AD" clId="Web-{108AD253-B281-F1FA-5721-BBDD68E72467}" dt="2024-09-06T11:35:13.693" v="2"/>
          <ac:spMkLst>
            <pc:docMk/>
            <pc:sldMk cId="655594686" sldId="383"/>
            <ac:spMk id="153" creationId="{09C87C3C-EA29-0746-12E1-40B7FFE7FA01}"/>
          </ac:spMkLst>
        </pc:spChg>
        <pc:spChg chg="add">
          <ac:chgData name="Alexandru Cuhureanu" userId="S::alexandru.cuhureanu@nxp.com::6f73682f-baf0-4585-9cae-f8fbebc8024c" providerId="AD" clId="Web-{108AD253-B281-F1FA-5721-BBDD68E72467}" dt="2024-09-06T11:35:13.693" v="2"/>
          <ac:spMkLst>
            <pc:docMk/>
            <pc:sldMk cId="655594686" sldId="383"/>
            <ac:spMk id="154" creationId="{2049956D-4A4B-C406-9CED-CB0A6120B748}"/>
          </ac:spMkLst>
        </pc:spChg>
        <pc:spChg chg="add">
          <ac:chgData name="Alexandru Cuhureanu" userId="S::alexandru.cuhureanu@nxp.com::6f73682f-baf0-4585-9cae-f8fbebc8024c" providerId="AD" clId="Web-{108AD253-B281-F1FA-5721-BBDD68E72467}" dt="2024-09-06T11:35:13.693" v="2"/>
          <ac:spMkLst>
            <pc:docMk/>
            <pc:sldMk cId="655594686" sldId="383"/>
            <ac:spMk id="155" creationId="{EC65EB83-9723-CBB2-7AB2-E62BE393D239}"/>
          </ac:spMkLst>
        </pc:spChg>
        <pc:spChg chg="add">
          <ac:chgData name="Alexandru Cuhureanu" userId="S::alexandru.cuhureanu@nxp.com::6f73682f-baf0-4585-9cae-f8fbebc8024c" providerId="AD" clId="Web-{108AD253-B281-F1FA-5721-BBDD68E72467}" dt="2024-09-06T11:35:13.693" v="2"/>
          <ac:spMkLst>
            <pc:docMk/>
            <pc:sldMk cId="655594686" sldId="383"/>
            <ac:spMk id="156" creationId="{D2791735-B1EA-043D-97C0-7BE2CD4ABBD3}"/>
          </ac:spMkLst>
        </pc:spChg>
        <pc:spChg chg="add">
          <ac:chgData name="Alexandru Cuhureanu" userId="S::alexandru.cuhureanu@nxp.com::6f73682f-baf0-4585-9cae-f8fbebc8024c" providerId="AD" clId="Web-{108AD253-B281-F1FA-5721-BBDD68E72467}" dt="2024-09-06T11:35:13.693" v="2"/>
          <ac:spMkLst>
            <pc:docMk/>
            <pc:sldMk cId="655594686" sldId="383"/>
            <ac:spMk id="157" creationId="{61FC16E6-30C7-6928-23F0-79B23FB50FE3}"/>
          </ac:spMkLst>
        </pc:spChg>
        <pc:spChg chg="add">
          <ac:chgData name="Alexandru Cuhureanu" userId="S::alexandru.cuhureanu@nxp.com::6f73682f-baf0-4585-9cae-f8fbebc8024c" providerId="AD" clId="Web-{108AD253-B281-F1FA-5721-BBDD68E72467}" dt="2024-09-06T11:35:13.693" v="2"/>
          <ac:spMkLst>
            <pc:docMk/>
            <pc:sldMk cId="655594686" sldId="383"/>
            <ac:spMk id="158" creationId="{3426BBC0-24EA-06CC-C7FE-B0AEF1DD15C0}"/>
          </ac:spMkLst>
        </pc:spChg>
        <pc:spChg chg="add">
          <ac:chgData name="Alexandru Cuhureanu" userId="S::alexandru.cuhureanu@nxp.com::6f73682f-baf0-4585-9cae-f8fbebc8024c" providerId="AD" clId="Web-{108AD253-B281-F1FA-5721-BBDD68E72467}" dt="2024-09-06T11:35:13.693" v="2"/>
          <ac:spMkLst>
            <pc:docMk/>
            <pc:sldMk cId="655594686" sldId="383"/>
            <ac:spMk id="159" creationId="{8555A8CB-C2C8-AB25-5B93-12D2A77CA802}"/>
          </ac:spMkLst>
        </pc:spChg>
        <pc:spChg chg="add">
          <ac:chgData name="Alexandru Cuhureanu" userId="S::alexandru.cuhureanu@nxp.com::6f73682f-baf0-4585-9cae-f8fbebc8024c" providerId="AD" clId="Web-{108AD253-B281-F1FA-5721-BBDD68E72467}" dt="2024-09-06T11:35:13.693" v="2"/>
          <ac:spMkLst>
            <pc:docMk/>
            <pc:sldMk cId="655594686" sldId="383"/>
            <ac:spMk id="160" creationId="{F0D5A7FF-8556-614D-A2A7-47C9428C2BFC}"/>
          </ac:spMkLst>
        </pc:spChg>
        <pc:spChg chg="add">
          <ac:chgData name="Alexandru Cuhureanu" userId="S::alexandru.cuhureanu@nxp.com::6f73682f-baf0-4585-9cae-f8fbebc8024c" providerId="AD" clId="Web-{108AD253-B281-F1FA-5721-BBDD68E72467}" dt="2024-09-06T11:35:13.693" v="2"/>
          <ac:spMkLst>
            <pc:docMk/>
            <pc:sldMk cId="655594686" sldId="383"/>
            <ac:spMk id="163" creationId="{4B96C10E-A1FC-D4BD-8788-159055BF1099}"/>
          </ac:spMkLst>
        </pc:spChg>
        <pc:spChg chg="add">
          <ac:chgData name="Alexandru Cuhureanu" userId="S::alexandru.cuhureanu@nxp.com::6f73682f-baf0-4585-9cae-f8fbebc8024c" providerId="AD" clId="Web-{108AD253-B281-F1FA-5721-BBDD68E72467}" dt="2024-09-06T11:35:13.693" v="2"/>
          <ac:spMkLst>
            <pc:docMk/>
            <pc:sldMk cId="655594686" sldId="383"/>
            <ac:spMk id="170" creationId="{BE18E86C-C41C-9906-766B-C87C58852BD8}"/>
          </ac:spMkLst>
        </pc:spChg>
        <pc:spChg chg="add">
          <ac:chgData name="Alexandru Cuhureanu" userId="S::alexandru.cuhureanu@nxp.com::6f73682f-baf0-4585-9cae-f8fbebc8024c" providerId="AD" clId="Web-{108AD253-B281-F1FA-5721-BBDD68E72467}" dt="2024-09-06T11:35:13.693" v="2"/>
          <ac:spMkLst>
            <pc:docMk/>
            <pc:sldMk cId="655594686" sldId="383"/>
            <ac:spMk id="172" creationId="{4C3A882D-98FF-2F17-F49A-2C6D0E6D562D}"/>
          </ac:spMkLst>
        </pc:spChg>
        <pc:spChg chg="add">
          <ac:chgData name="Alexandru Cuhureanu" userId="S::alexandru.cuhureanu@nxp.com::6f73682f-baf0-4585-9cae-f8fbebc8024c" providerId="AD" clId="Web-{108AD253-B281-F1FA-5721-BBDD68E72467}" dt="2024-09-06T11:35:13.693" v="2"/>
          <ac:spMkLst>
            <pc:docMk/>
            <pc:sldMk cId="655594686" sldId="383"/>
            <ac:spMk id="174" creationId="{3F1D84A2-FDAB-7671-1616-F098F4EC07A4}"/>
          </ac:spMkLst>
        </pc:spChg>
        <pc:spChg chg="add">
          <ac:chgData name="Alexandru Cuhureanu" userId="S::alexandru.cuhureanu@nxp.com::6f73682f-baf0-4585-9cae-f8fbebc8024c" providerId="AD" clId="Web-{108AD253-B281-F1FA-5721-BBDD68E72467}" dt="2024-09-06T11:35:13.693" v="2"/>
          <ac:spMkLst>
            <pc:docMk/>
            <pc:sldMk cId="655594686" sldId="383"/>
            <ac:spMk id="176" creationId="{DCC8DF86-CE46-10E2-2CB7-BFE6F6363B19}"/>
          </ac:spMkLst>
        </pc:spChg>
        <pc:spChg chg="add">
          <ac:chgData name="Alexandru Cuhureanu" userId="S::alexandru.cuhureanu@nxp.com::6f73682f-baf0-4585-9cae-f8fbebc8024c" providerId="AD" clId="Web-{108AD253-B281-F1FA-5721-BBDD68E72467}" dt="2024-09-06T11:35:13.693" v="2"/>
          <ac:spMkLst>
            <pc:docMk/>
            <pc:sldMk cId="655594686" sldId="383"/>
            <ac:spMk id="178" creationId="{000D310E-146C-BE41-7F95-5C57356508E8}"/>
          </ac:spMkLst>
        </pc:spChg>
        <pc:spChg chg="add">
          <ac:chgData name="Alexandru Cuhureanu" userId="S::alexandru.cuhureanu@nxp.com::6f73682f-baf0-4585-9cae-f8fbebc8024c" providerId="AD" clId="Web-{108AD253-B281-F1FA-5721-BBDD68E72467}" dt="2024-09-06T11:35:13.693" v="2"/>
          <ac:spMkLst>
            <pc:docMk/>
            <pc:sldMk cId="655594686" sldId="383"/>
            <ac:spMk id="179" creationId="{ECB0E18E-08EB-762E-E3AF-74930096C677}"/>
          </ac:spMkLst>
        </pc:spChg>
        <pc:spChg chg="add">
          <ac:chgData name="Alexandru Cuhureanu" userId="S::alexandru.cuhureanu@nxp.com::6f73682f-baf0-4585-9cae-f8fbebc8024c" providerId="AD" clId="Web-{108AD253-B281-F1FA-5721-BBDD68E72467}" dt="2024-09-06T11:35:13.693" v="2"/>
          <ac:spMkLst>
            <pc:docMk/>
            <pc:sldMk cId="655594686" sldId="383"/>
            <ac:spMk id="180" creationId="{79D28A9A-5944-A063-6804-737FA6B8A242}"/>
          </ac:spMkLst>
        </pc:spChg>
        <pc:spChg chg="add">
          <ac:chgData name="Alexandru Cuhureanu" userId="S::alexandru.cuhureanu@nxp.com::6f73682f-baf0-4585-9cae-f8fbebc8024c" providerId="AD" clId="Web-{108AD253-B281-F1FA-5721-BBDD68E72467}" dt="2024-09-06T11:35:13.693" v="2"/>
          <ac:spMkLst>
            <pc:docMk/>
            <pc:sldMk cId="655594686" sldId="383"/>
            <ac:spMk id="181" creationId="{6991C01A-2370-12C6-F742-B953661360EE}"/>
          </ac:spMkLst>
        </pc:spChg>
        <pc:spChg chg="add">
          <ac:chgData name="Alexandru Cuhureanu" userId="S::alexandru.cuhureanu@nxp.com::6f73682f-baf0-4585-9cae-f8fbebc8024c" providerId="AD" clId="Web-{108AD253-B281-F1FA-5721-BBDD68E72467}" dt="2024-09-06T11:35:13.693" v="2"/>
          <ac:spMkLst>
            <pc:docMk/>
            <pc:sldMk cId="655594686" sldId="383"/>
            <ac:spMk id="182" creationId="{F7E94E9F-A795-A4F2-B35D-F10628C7BB33}"/>
          </ac:spMkLst>
        </pc:spChg>
        <pc:spChg chg="add">
          <ac:chgData name="Alexandru Cuhureanu" userId="S::alexandru.cuhureanu@nxp.com::6f73682f-baf0-4585-9cae-f8fbebc8024c" providerId="AD" clId="Web-{108AD253-B281-F1FA-5721-BBDD68E72467}" dt="2024-09-06T11:35:13.693" v="2"/>
          <ac:spMkLst>
            <pc:docMk/>
            <pc:sldMk cId="655594686" sldId="383"/>
            <ac:spMk id="183" creationId="{24F24AD0-89EE-9543-B0B7-E622270B2771}"/>
          </ac:spMkLst>
        </pc:spChg>
        <pc:spChg chg="add">
          <ac:chgData name="Alexandru Cuhureanu" userId="S::alexandru.cuhureanu@nxp.com::6f73682f-baf0-4585-9cae-f8fbebc8024c" providerId="AD" clId="Web-{108AD253-B281-F1FA-5721-BBDD68E72467}" dt="2024-09-06T11:35:13.693" v="2"/>
          <ac:spMkLst>
            <pc:docMk/>
            <pc:sldMk cId="655594686" sldId="383"/>
            <ac:spMk id="184" creationId="{2646BB69-8104-F9A5-620D-28AB58F55423}"/>
          </ac:spMkLst>
        </pc:spChg>
        <pc:spChg chg="add">
          <ac:chgData name="Alexandru Cuhureanu" userId="S::alexandru.cuhureanu@nxp.com::6f73682f-baf0-4585-9cae-f8fbebc8024c" providerId="AD" clId="Web-{108AD253-B281-F1FA-5721-BBDD68E72467}" dt="2024-09-06T11:35:13.693" v="2"/>
          <ac:spMkLst>
            <pc:docMk/>
            <pc:sldMk cId="655594686" sldId="383"/>
            <ac:spMk id="185" creationId="{4C2AE083-41F7-D4F3-B77A-B625EC6AAF07}"/>
          </ac:spMkLst>
        </pc:spChg>
        <pc:spChg chg="add">
          <ac:chgData name="Alexandru Cuhureanu" userId="S::alexandru.cuhureanu@nxp.com::6f73682f-baf0-4585-9cae-f8fbebc8024c" providerId="AD" clId="Web-{108AD253-B281-F1FA-5721-BBDD68E72467}" dt="2024-09-06T11:35:13.693" v="2"/>
          <ac:spMkLst>
            <pc:docMk/>
            <pc:sldMk cId="655594686" sldId="383"/>
            <ac:spMk id="191" creationId="{08551598-8AA4-2147-B48B-7E771EBD176E}"/>
          </ac:spMkLst>
        </pc:spChg>
        <pc:spChg chg="add">
          <ac:chgData name="Alexandru Cuhureanu" userId="S::alexandru.cuhureanu@nxp.com::6f73682f-baf0-4585-9cae-f8fbebc8024c" providerId="AD" clId="Web-{108AD253-B281-F1FA-5721-BBDD68E72467}" dt="2024-09-06T11:35:13.693" v="2"/>
          <ac:spMkLst>
            <pc:docMk/>
            <pc:sldMk cId="655594686" sldId="383"/>
            <ac:spMk id="204" creationId="{0D4AB695-9A96-55A7-DBA1-95F638E67A83}"/>
          </ac:spMkLst>
        </pc:spChg>
        <pc:spChg chg="add">
          <ac:chgData name="Alexandru Cuhureanu" userId="S::alexandru.cuhureanu@nxp.com::6f73682f-baf0-4585-9cae-f8fbebc8024c" providerId="AD" clId="Web-{108AD253-B281-F1FA-5721-BBDD68E72467}" dt="2024-09-06T11:35:13.693" v="2"/>
          <ac:spMkLst>
            <pc:docMk/>
            <pc:sldMk cId="655594686" sldId="383"/>
            <ac:spMk id="205" creationId="{992CD07E-D3FB-26D0-C6D8-175451A89DD6}"/>
          </ac:spMkLst>
        </pc:spChg>
        <pc:spChg chg="add">
          <ac:chgData name="Alexandru Cuhureanu" userId="S::alexandru.cuhureanu@nxp.com::6f73682f-baf0-4585-9cae-f8fbebc8024c" providerId="AD" clId="Web-{108AD253-B281-F1FA-5721-BBDD68E72467}" dt="2024-09-06T11:35:13.693" v="2"/>
          <ac:spMkLst>
            <pc:docMk/>
            <pc:sldMk cId="655594686" sldId="383"/>
            <ac:spMk id="206" creationId="{D784C08F-61BD-3DE6-001A-2C89AFF723AF}"/>
          </ac:spMkLst>
        </pc:spChg>
        <pc:spChg chg="add">
          <ac:chgData name="Alexandru Cuhureanu" userId="S::alexandru.cuhureanu@nxp.com::6f73682f-baf0-4585-9cae-f8fbebc8024c" providerId="AD" clId="Web-{108AD253-B281-F1FA-5721-BBDD68E72467}" dt="2024-09-06T11:35:13.693" v="2"/>
          <ac:spMkLst>
            <pc:docMk/>
            <pc:sldMk cId="655594686" sldId="383"/>
            <ac:spMk id="207" creationId="{D2CFFC7F-02E3-B12B-42DC-C6F514E15EC0}"/>
          </ac:spMkLst>
        </pc:spChg>
        <pc:spChg chg="add">
          <ac:chgData name="Alexandru Cuhureanu" userId="S::alexandru.cuhureanu@nxp.com::6f73682f-baf0-4585-9cae-f8fbebc8024c" providerId="AD" clId="Web-{108AD253-B281-F1FA-5721-BBDD68E72467}" dt="2024-09-06T11:35:13.693" v="2"/>
          <ac:spMkLst>
            <pc:docMk/>
            <pc:sldMk cId="655594686" sldId="383"/>
            <ac:spMk id="208" creationId="{FE74D46F-D236-69FE-780D-92A82A4B7A13}"/>
          </ac:spMkLst>
        </pc:spChg>
        <pc:spChg chg="add">
          <ac:chgData name="Alexandru Cuhureanu" userId="S::alexandru.cuhureanu@nxp.com::6f73682f-baf0-4585-9cae-f8fbebc8024c" providerId="AD" clId="Web-{108AD253-B281-F1FA-5721-BBDD68E72467}" dt="2024-09-06T11:35:13.693" v="2"/>
          <ac:spMkLst>
            <pc:docMk/>
            <pc:sldMk cId="655594686" sldId="383"/>
            <ac:spMk id="209" creationId="{E302A195-E81D-B992-3746-D3AC53B40E12}"/>
          </ac:spMkLst>
        </pc:spChg>
        <pc:spChg chg="add">
          <ac:chgData name="Alexandru Cuhureanu" userId="S::alexandru.cuhureanu@nxp.com::6f73682f-baf0-4585-9cae-f8fbebc8024c" providerId="AD" clId="Web-{108AD253-B281-F1FA-5721-BBDD68E72467}" dt="2024-09-06T11:35:13.693" v="2"/>
          <ac:spMkLst>
            <pc:docMk/>
            <pc:sldMk cId="655594686" sldId="383"/>
            <ac:spMk id="210" creationId="{AFD8F588-D458-4B38-67EC-63CD4238E4A6}"/>
          </ac:spMkLst>
        </pc:spChg>
        <pc:spChg chg="add">
          <ac:chgData name="Alexandru Cuhureanu" userId="S::alexandru.cuhureanu@nxp.com::6f73682f-baf0-4585-9cae-f8fbebc8024c" providerId="AD" clId="Web-{108AD253-B281-F1FA-5721-BBDD68E72467}" dt="2024-09-06T11:35:13.693" v="2"/>
          <ac:spMkLst>
            <pc:docMk/>
            <pc:sldMk cId="655594686" sldId="383"/>
            <ac:spMk id="211" creationId="{CD9CB04D-9F1E-586A-4D62-C27B05676E5E}"/>
          </ac:spMkLst>
        </pc:spChg>
        <pc:spChg chg="add">
          <ac:chgData name="Alexandru Cuhureanu" userId="S::alexandru.cuhureanu@nxp.com::6f73682f-baf0-4585-9cae-f8fbebc8024c" providerId="AD" clId="Web-{108AD253-B281-F1FA-5721-BBDD68E72467}" dt="2024-09-06T11:35:13.693" v="2"/>
          <ac:spMkLst>
            <pc:docMk/>
            <pc:sldMk cId="655594686" sldId="383"/>
            <ac:spMk id="212" creationId="{04A6AE49-370C-90F7-3EA6-A389970AACA7}"/>
          </ac:spMkLst>
        </pc:spChg>
        <pc:spChg chg="add">
          <ac:chgData name="Alexandru Cuhureanu" userId="S::alexandru.cuhureanu@nxp.com::6f73682f-baf0-4585-9cae-f8fbebc8024c" providerId="AD" clId="Web-{108AD253-B281-F1FA-5721-BBDD68E72467}" dt="2024-09-06T11:35:13.693" v="2"/>
          <ac:spMkLst>
            <pc:docMk/>
            <pc:sldMk cId="655594686" sldId="383"/>
            <ac:spMk id="213" creationId="{23911969-CBEF-CCBD-F6CF-3E73233A22AB}"/>
          </ac:spMkLst>
        </pc:spChg>
        <pc:spChg chg="add">
          <ac:chgData name="Alexandru Cuhureanu" userId="S::alexandru.cuhureanu@nxp.com::6f73682f-baf0-4585-9cae-f8fbebc8024c" providerId="AD" clId="Web-{108AD253-B281-F1FA-5721-BBDD68E72467}" dt="2024-09-06T11:35:13.693" v="2"/>
          <ac:spMkLst>
            <pc:docMk/>
            <pc:sldMk cId="655594686" sldId="383"/>
            <ac:spMk id="214" creationId="{4BFC4DA9-0CCE-0552-C22B-4B72AD1FF8CF}"/>
          </ac:spMkLst>
        </pc:spChg>
        <pc:spChg chg="add">
          <ac:chgData name="Alexandru Cuhureanu" userId="S::alexandru.cuhureanu@nxp.com::6f73682f-baf0-4585-9cae-f8fbebc8024c" providerId="AD" clId="Web-{108AD253-B281-F1FA-5721-BBDD68E72467}" dt="2024-09-06T11:35:13.693" v="2"/>
          <ac:spMkLst>
            <pc:docMk/>
            <pc:sldMk cId="655594686" sldId="383"/>
            <ac:spMk id="215" creationId="{5B7BFB76-62C5-11BA-87C9-33270F1F4105}"/>
          </ac:spMkLst>
        </pc:spChg>
        <pc:spChg chg="add">
          <ac:chgData name="Alexandru Cuhureanu" userId="S::alexandru.cuhureanu@nxp.com::6f73682f-baf0-4585-9cae-f8fbebc8024c" providerId="AD" clId="Web-{108AD253-B281-F1FA-5721-BBDD68E72467}" dt="2024-09-06T11:35:13.693" v="2"/>
          <ac:spMkLst>
            <pc:docMk/>
            <pc:sldMk cId="655594686" sldId="383"/>
            <ac:spMk id="216" creationId="{EBF793ED-2806-C0CF-184A-27202D9A3F79}"/>
          </ac:spMkLst>
        </pc:spChg>
        <pc:spChg chg="add">
          <ac:chgData name="Alexandru Cuhureanu" userId="S::alexandru.cuhureanu@nxp.com::6f73682f-baf0-4585-9cae-f8fbebc8024c" providerId="AD" clId="Web-{108AD253-B281-F1FA-5721-BBDD68E72467}" dt="2024-09-06T11:35:13.693" v="2"/>
          <ac:spMkLst>
            <pc:docMk/>
            <pc:sldMk cId="655594686" sldId="383"/>
            <ac:spMk id="217" creationId="{D6B6E2BE-8D36-9D40-EBED-034CFEC44F78}"/>
          </ac:spMkLst>
        </pc:spChg>
        <pc:spChg chg="add">
          <ac:chgData name="Alexandru Cuhureanu" userId="S::alexandru.cuhureanu@nxp.com::6f73682f-baf0-4585-9cae-f8fbebc8024c" providerId="AD" clId="Web-{108AD253-B281-F1FA-5721-BBDD68E72467}" dt="2024-09-06T11:35:13.693" v="2"/>
          <ac:spMkLst>
            <pc:docMk/>
            <pc:sldMk cId="655594686" sldId="383"/>
            <ac:spMk id="218" creationId="{0532DB19-039B-4409-B87E-4D0A4283BE24}"/>
          </ac:spMkLst>
        </pc:spChg>
        <pc:spChg chg="add">
          <ac:chgData name="Alexandru Cuhureanu" userId="S::alexandru.cuhureanu@nxp.com::6f73682f-baf0-4585-9cae-f8fbebc8024c" providerId="AD" clId="Web-{108AD253-B281-F1FA-5721-BBDD68E72467}" dt="2024-09-06T11:35:13.693" v="2"/>
          <ac:spMkLst>
            <pc:docMk/>
            <pc:sldMk cId="655594686" sldId="383"/>
            <ac:spMk id="219" creationId="{49223904-94D7-476C-BF8E-58EDC96E38AB}"/>
          </ac:spMkLst>
        </pc:spChg>
        <pc:spChg chg="add">
          <ac:chgData name="Alexandru Cuhureanu" userId="S::alexandru.cuhureanu@nxp.com::6f73682f-baf0-4585-9cae-f8fbebc8024c" providerId="AD" clId="Web-{108AD253-B281-F1FA-5721-BBDD68E72467}" dt="2024-09-06T11:35:13.693" v="2"/>
          <ac:spMkLst>
            <pc:docMk/>
            <pc:sldMk cId="655594686" sldId="383"/>
            <ac:spMk id="232" creationId="{66106863-D7F9-0108-2603-1AE8127AE80C}"/>
          </ac:spMkLst>
        </pc:spChg>
        <pc:spChg chg="add">
          <ac:chgData name="Alexandru Cuhureanu" userId="S::alexandru.cuhureanu@nxp.com::6f73682f-baf0-4585-9cae-f8fbebc8024c" providerId="AD" clId="Web-{108AD253-B281-F1FA-5721-BBDD68E72467}" dt="2024-09-06T11:35:13.693" v="2"/>
          <ac:spMkLst>
            <pc:docMk/>
            <pc:sldMk cId="655594686" sldId="383"/>
            <ac:spMk id="233" creationId="{9D903EE7-41E9-E79C-9296-B7AE868AB5F3}"/>
          </ac:spMkLst>
        </pc:spChg>
        <pc:spChg chg="add">
          <ac:chgData name="Alexandru Cuhureanu" userId="S::alexandru.cuhureanu@nxp.com::6f73682f-baf0-4585-9cae-f8fbebc8024c" providerId="AD" clId="Web-{108AD253-B281-F1FA-5721-BBDD68E72467}" dt="2024-09-06T11:35:13.693" v="2"/>
          <ac:spMkLst>
            <pc:docMk/>
            <pc:sldMk cId="655594686" sldId="383"/>
            <ac:spMk id="234" creationId="{2B1648F4-DB54-634B-F8F1-6A4E10D75391}"/>
          </ac:spMkLst>
        </pc:spChg>
        <pc:spChg chg="add">
          <ac:chgData name="Alexandru Cuhureanu" userId="S::alexandru.cuhureanu@nxp.com::6f73682f-baf0-4585-9cae-f8fbebc8024c" providerId="AD" clId="Web-{108AD253-B281-F1FA-5721-BBDD68E72467}" dt="2024-09-06T11:35:13.693" v="2"/>
          <ac:spMkLst>
            <pc:docMk/>
            <pc:sldMk cId="655594686" sldId="383"/>
            <ac:spMk id="235" creationId="{2805D7BA-31B3-F291-F657-335A7873740E}"/>
          </ac:spMkLst>
        </pc:spChg>
        <pc:spChg chg="add">
          <ac:chgData name="Alexandru Cuhureanu" userId="S::alexandru.cuhureanu@nxp.com::6f73682f-baf0-4585-9cae-f8fbebc8024c" providerId="AD" clId="Web-{108AD253-B281-F1FA-5721-BBDD68E72467}" dt="2024-09-06T11:35:13.693" v="2"/>
          <ac:spMkLst>
            <pc:docMk/>
            <pc:sldMk cId="655594686" sldId="383"/>
            <ac:spMk id="236" creationId="{1C48E05E-9D57-9D48-50E4-A5422023FFD9}"/>
          </ac:spMkLst>
        </pc:spChg>
        <pc:spChg chg="add">
          <ac:chgData name="Alexandru Cuhureanu" userId="S::alexandru.cuhureanu@nxp.com::6f73682f-baf0-4585-9cae-f8fbebc8024c" providerId="AD" clId="Web-{108AD253-B281-F1FA-5721-BBDD68E72467}" dt="2024-09-06T11:35:13.693" v="2"/>
          <ac:spMkLst>
            <pc:docMk/>
            <pc:sldMk cId="655594686" sldId="383"/>
            <ac:spMk id="237" creationId="{32411F73-9899-0EC2-0F96-DADA98B4D032}"/>
          </ac:spMkLst>
        </pc:spChg>
        <pc:spChg chg="add">
          <ac:chgData name="Alexandru Cuhureanu" userId="S::alexandru.cuhureanu@nxp.com::6f73682f-baf0-4585-9cae-f8fbebc8024c" providerId="AD" clId="Web-{108AD253-B281-F1FA-5721-BBDD68E72467}" dt="2024-09-06T11:35:13.693" v="2"/>
          <ac:spMkLst>
            <pc:docMk/>
            <pc:sldMk cId="655594686" sldId="383"/>
            <ac:spMk id="238" creationId="{00BBB197-3218-710E-D817-A4BC867A160E}"/>
          </ac:spMkLst>
        </pc:spChg>
        <pc:spChg chg="add">
          <ac:chgData name="Alexandru Cuhureanu" userId="S::alexandru.cuhureanu@nxp.com::6f73682f-baf0-4585-9cae-f8fbebc8024c" providerId="AD" clId="Web-{108AD253-B281-F1FA-5721-BBDD68E72467}" dt="2024-09-06T11:35:13.693" v="2"/>
          <ac:spMkLst>
            <pc:docMk/>
            <pc:sldMk cId="655594686" sldId="383"/>
            <ac:spMk id="239" creationId="{0E6633EA-2EDB-2601-EB69-ED34EF46FC31}"/>
          </ac:spMkLst>
        </pc:spChg>
        <pc:spChg chg="add">
          <ac:chgData name="Alexandru Cuhureanu" userId="S::alexandru.cuhureanu@nxp.com::6f73682f-baf0-4585-9cae-f8fbebc8024c" providerId="AD" clId="Web-{108AD253-B281-F1FA-5721-BBDD68E72467}" dt="2024-09-06T11:35:13.693" v="2"/>
          <ac:spMkLst>
            <pc:docMk/>
            <pc:sldMk cId="655594686" sldId="383"/>
            <ac:spMk id="240" creationId="{14C2101C-4C09-07ED-D471-54A11207023F}"/>
          </ac:spMkLst>
        </pc:spChg>
        <pc:spChg chg="add">
          <ac:chgData name="Alexandru Cuhureanu" userId="S::alexandru.cuhureanu@nxp.com::6f73682f-baf0-4585-9cae-f8fbebc8024c" providerId="AD" clId="Web-{108AD253-B281-F1FA-5721-BBDD68E72467}" dt="2024-09-06T11:35:13.693" v="2"/>
          <ac:spMkLst>
            <pc:docMk/>
            <pc:sldMk cId="655594686" sldId="383"/>
            <ac:spMk id="241" creationId="{D57ADE0F-30E5-E8B1-9F5E-64FF91E82CA2}"/>
          </ac:spMkLst>
        </pc:spChg>
        <pc:spChg chg="add">
          <ac:chgData name="Alexandru Cuhureanu" userId="S::alexandru.cuhureanu@nxp.com::6f73682f-baf0-4585-9cae-f8fbebc8024c" providerId="AD" clId="Web-{108AD253-B281-F1FA-5721-BBDD68E72467}" dt="2024-09-06T11:35:13.693" v="2"/>
          <ac:spMkLst>
            <pc:docMk/>
            <pc:sldMk cId="655594686" sldId="383"/>
            <ac:spMk id="242" creationId="{02B87FCE-0E0E-114F-3E74-08FC249E788C}"/>
          </ac:spMkLst>
        </pc:spChg>
        <pc:spChg chg="add">
          <ac:chgData name="Alexandru Cuhureanu" userId="S::alexandru.cuhureanu@nxp.com::6f73682f-baf0-4585-9cae-f8fbebc8024c" providerId="AD" clId="Web-{108AD253-B281-F1FA-5721-BBDD68E72467}" dt="2024-09-06T11:35:13.693" v="2"/>
          <ac:spMkLst>
            <pc:docMk/>
            <pc:sldMk cId="655594686" sldId="383"/>
            <ac:spMk id="243" creationId="{86EC5E96-14EE-A9D3-C55B-20C7162DB12D}"/>
          </ac:spMkLst>
        </pc:spChg>
        <pc:spChg chg="add">
          <ac:chgData name="Alexandru Cuhureanu" userId="S::alexandru.cuhureanu@nxp.com::6f73682f-baf0-4585-9cae-f8fbebc8024c" providerId="AD" clId="Web-{108AD253-B281-F1FA-5721-BBDD68E72467}" dt="2024-09-06T11:35:13.693" v="2"/>
          <ac:spMkLst>
            <pc:docMk/>
            <pc:sldMk cId="655594686" sldId="383"/>
            <ac:spMk id="244" creationId="{C9C7AE54-33B6-BC35-42B1-C8C4E3C088BE}"/>
          </ac:spMkLst>
        </pc:spChg>
        <pc:spChg chg="add">
          <ac:chgData name="Alexandru Cuhureanu" userId="S::alexandru.cuhureanu@nxp.com::6f73682f-baf0-4585-9cae-f8fbebc8024c" providerId="AD" clId="Web-{108AD253-B281-F1FA-5721-BBDD68E72467}" dt="2024-09-06T11:35:13.693" v="2"/>
          <ac:spMkLst>
            <pc:docMk/>
            <pc:sldMk cId="655594686" sldId="383"/>
            <ac:spMk id="245" creationId="{1E144270-05B5-39A4-C603-FC0126E678EC}"/>
          </ac:spMkLst>
        </pc:spChg>
        <pc:spChg chg="add">
          <ac:chgData name="Alexandru Cuhureanu" userId="S::alexandru.cuhureanu@nxp.com::6f73682f-baf0-4585-9cae-f8fbebc8024c" providerId="AD" clId="Web-{108AD253-B281-F1FA-5721-BBDD68E72467}" dt="2024-09-06T11:35:13.693" v="2"/>
          <ac:spMkLst>
            <pc:docMk/>
            <pc:sldMk cId="655594686" sldId="383"/>
            <ac:spMk id="246" creationId="{1F1583D7-711B-FFFA-5B9F-908DEF20ECF1}"/>
          </ac:spMkLst>
        </pc:spChg>
        <pc:spChg chg="add">
          <ac:chgData name="Alexandru Cuhureanu" userId="S::alexandru.cuhureanu@nxp.com::6f73682f-baf0-4585-9cae-f8fbebc8024c" providerId="AD" clId="Web-{108AD253-B281-F1FA-5721-BBDD68E72467}" dt="2024-09-06T11:35:13.693" v="2"/>
          <ac:spMkLst>
            <pc:docMk/>
            <pc:sldMk cId="655594686" sldId="383"/>
            <ac:spMk id="247" creationId="{076D057E-E141-210F-8543-E69C0F834436}"/>
          </ac:spMkLst>
        </pc:spChg>
        <pc:spChg chg="add">
          <ac:chgData name="Alexandru Cuhureanu" userId="S::alexandru.cuhureanu@nxp.com::6f73682f-baf0-4585-9cae-f8fbebc8024c" providerId="AD" clId="Web-{108AD253-B281-F1FA-5721-BBDD68E72467}" dt="2024-09-06T11:35:13.693" v="2"/>
          <ac:spMkLst>
            <pc:docMk/>
            <pc:sldMk cId="655594686" sldId="383"/>
            <ac:spMk id="260" creationId="{AE82A90F-1209-2063-CEEF-C1B210FDBE9E}"/>
          </ac:spMkLst>
        </pc:spChg>
        <pc:spChg chg="add">
          <ac:chgData name="Alexandru Cuhureanu" userId="S::alexandru.cuhureanu@nxp.com::6f73682f-baf0-4585-9cae-f8fbebc8024c" providerId="AD" clId="Web-{108AD253-B281-F1FA-5721-BBDD68E72467}" dt="2024-09-06T11:35:13.693" v="2"/>
          <ac:spMkLst>
            <pc:docMk/>
            <pc:sldMk cId="655594686" sldId="383"/>
            <ac:spMk id="261" creationId="{D71A8448-3DFB-2395-AC25-C7A6AF6FAB29}"/>
          </ac:spMkLst>
        </pc:spChg>
        <pc:spChg chg="add">
          <ac:chgData name="Alexandru Cuhureanu" userId="S::alexandru.cuhureanu@nxp.com::6f73682f-baf0-4585-9cae-f8fbebc8024c" providerId="AD" clId="Web-{108AD253-B281-F1FA-5721-BBDD68E72467}" dt="2024-09-06T11:35:13.693" v="2"/>
          <ac:spMkLst>
            <pc:docMk/>
            <pc:sldMk cId="655594686" sldId="383"/>
            <ac:spMk id="262" creationId="{D821C963-19F2-16D0-988D-D27CB3156960}"/>
          </ac:spMkLst>
        </pc:spChg>
        <pc:spChg chg="add">
          <ac:chgData name="Alexandru Cuhureanu" userId="S::alexandru.cuhureanu@nxp.com::6f73682f-baf0-4585-9cae-f8fbebc8024c" providerId="AD" clId="Web-{108AD253-B281-F1FA-5721-BBDD68E72467}" dt="2024-09-06T11:35:13.693" v="2"/>
          <ac:spMkLst>
            <pc:docMk/>
            <pc:sldMk cId="655594686" sldId="383"/>
            <ac:spMk id="263" creationId="{F31409A9-8CC4-595D-2CC5-BAC9CFD656EC}"/>
          </ac:spMkLst>
        </pc:spChg>
        <pc:spChg chg="add">
          <ac:chgData name="Alexandru Cuhureanu" userId="S::alexandru.cuhureanu@nxp.com::6f73682f-baf0-4585-9cae-f8fbebc8024c" providerId="AD" clId="Web-{108AD253-B281-F1FA-5721-BBDD68E72467}" dt="2024-09-06T11:35:13.693" v="2"/>
          <ac:spMkLst>
            <pc:docMk/>
            <pc:sldMk cId="655594686" sldId="383"/>
            <ac:spMk id="264" creationId="{5013B1EA-4B89-3011-4942-4C288E6D9CA1}"/>
          </ac:spMkLst>
        </pc:spChg>
        <pc:spChg chg="add">
          <ac:chgData name="Alexandru Cuhureanu" userId="S::alexandru.cuhureanu@nxp.com::6f73682f-baf0-4585-9cae-f8fbebc8024c" providerId="AD" clId="Web-{108AD253-B281-F1FA-5721-BBDD68E72467}" dt="2024-09-06T11:35:13.693" v="2"/>
          <ac:spMkLst>
            <pc:docMk/>
            <pc:sldMk cId="655594686" sldId="383"/>
            <ac:spMk id="265" creationId="{234A8DE2-46C9-A864-9BD3-50EA606AE134}"/>
          </ac:spMkLst>
        </pc:spChg>
        <pc:spChg chg="add">
          <ac:chgData name="Alexandru Cuhureanu" userId="S::alexandru.cuhureanu@nxp.com::6f73682f-baf0-4585-9cae-f8fbebc8024c" providerId="AD" clId="Web-{108AD253-B281-F1FA-5721-BBDD68E72467}" dt="2024-09-06T11:35:13.693" v="2"/>
          <ac:spMkLst>
            <pc:docMk/>
            <pc:sldMk cId="655594686" sldId="383"/>
            <ac:spMk id="266" creationId="{787EBAE0-7E45-D4E3-60E5-67E488AF9840}"/>
          </ac:spMkLst>
        </pc:spChg>
        <pc:spChg chg="add">
          <ac:chgData name="Alexandru Cuhureanu" userId="S::alexandru.cuhureanu@nxp.com::6f73682f-baf0-4585-9cae-f8fbebc8024c" providerId="AD" clId="Web-{108AD253-B281-F1FA-5721-BBDD68E72467}" dt="2024-09-06T11:35:13.693" v="2"/>
          <ac:spMkLst>
            <pc:docMk/>
            <pc:sldMk cId="655594686" sldId="383"/>
            <ac:spMk id="267" creationId="{CA7717EB-E2B8-2223-3412-0489EFFDB37B}"/>
          </ac:spMkLst>
        </pc:spChg>
        <pc:spChg chg="add">
          <ac:chgData name="Alexandru Cuhureanu" userId="S::alexandru.cuhureanu@nxp.com::6f73682f-baf0-4585-9cae-f8fbebc8024c" providerId="AD" clId="Web-{108AD253-B281-F1FA-5721-BBDD68E72467}" dt="2024-09-06T11:35:13.693" v="2"/>
          <ac:spMkLst>
            <pc:docMk/>
            <pc:sldMk cId="655594686" sldId="383"/>
            <ac:spMk id="268" creationId="{725A9998-9FEE-DD87-0194-591DF218A430}"/>
          </ac:spMkLst>
        </pc:spChg>
        <pc:spChg chg="add">
          <ac:chgData name="Alexandru Cuhureanu" userId="S::alexandru.cuhureanu@nxp.com::6f73682f-baf0-4585-9cae-f8fbebc8024c" providerId="AD" clId="Web-{108AD253-B281-F1FA-5721-BBDD68E72467}" dt="2024-09-06T11:35:13.693" v="2"/>
          <ac:spMkLst>
            <pc:docMk/>
            <pc:sldMk cId="655594686" sldId="383"/>
            <ac:spMk id="269" creationId="{C861F398-C001-A94D-DEF3-D684935BBB2B}"/>
          </ac:spMkLst>
        </pc:spChg>
        <pc:spChg chg="add">
          <ac:chgData name="Alexandru Cuhureanu" userId="S::alexandru.cuhureanu@nxp.com::6f73682f-baf0-4585-9cae-f8fbebc8024c" providerId="AD" clId="Web-{108AD253-B281-F1FA-5721-BBDD68E72467}" dt="2024-09-06T11:35:13.693" v="2"/>
          <ac:spMkLst>
            <pc:docMk/>
            <pc:sldMk cId="655594686" sldId="383"/>
            <ac:spMk id="270" creationId="{5626B18F-DB3B-00E4-5DE2-FE4B658D96ED}"/>
          </ac:spMkLst>
        </pc:spChg>
        <pc:spChg chg="add">
          <ac:chgData name="Alexandru Cuhureanu" userId="S::alexandru.cuhureanu@nxp.com::6f73682f-baf0-4585-9cae-f8fbebc8024c" providerId="AD" clId="Web-{108AD253-B281-F1FA-5721-BBDD68E72467}" dt="2024-09-06T11:35:13.693" v="2"/>
          <ac:spMkLst>
            <pc:docMk/>
            <pc:sldMk cId="655594686" sldId="383"/>
            <ac:spMk id="271" creationId="{131E2D3F-CB4B-1042-8D13-4BFD3EDEE7AB}"/>
          </ac:spMkLst>
        </pc:spChg>
        <pc:spChg chg="add">
          <ac:chgData name="Alexandru Cuhureanu" userId="S::alexandru.cuhureanu@nxp.com::6f73682f-baf0-4585-9cae-f8fbebc8024c" providerId="AD" clId="Web-{108AD253-B281-F1FA-5721-BBDD68E72467}" dt="2024-09-06T11:35:13.693" v="2"/>
          <ac:spMkLst>
            <pc:docMk/>
            <pc:sldMk cId="655594686" sldId="383"/>
            <ac:spMk id="272" creationId="{D7C758C2-36EB-C9F0-EA99-00840E3D6109}"/>
          </ac:spMkLst>
        </pc:spChg>
        <pc:spChg chg="add">
          <ac:chgData name="Alexandru Cuhureanu" userId="S::alexandru.cuhureanu@nxp.com::6f73682f-baf0-4585-9cae-f8fbebc8024c" providerId="AD" clId="Web-{108AD253-B281-F1FA-5721-BBDD68E72467}" dt="2024-09-06T11:35:13.693" v="2"/>
          <ac:spMkLst>
            <pc:docMk/>
            <pc:sldMk cId="655594686" sldId="383"/>
            <ac:spMk id="273" creationId="{9EA75AD8-BDE7-F0B8-3FAE-53D08C9AE939}"/>
          </ac:spMkLst>
        </pc:spChg>
        <pc:spChg chg="add">
          <ac:chgData name="Alexandru Cuhureanu" userId="S::alexandru.cuhureanu@nxp.com::6f73682f-baf0-4585-9cae-f8fbebc8024c" providerId="AD" clId="Web-{108AD253-B281-F1FA-5721-BBDD68E72467}" dt="2024-09-06T11:35:13.693" v="2"/>
          <ac:spMkLst>
            <pc:docMk/>
            <pc:sldMk cId="655594686" sldId="383"/>
            <ac:spMk id="274" creationId="{8E63C3EB-872F-00C5-ADF2-620170767F06}"/>
          </ac:spMkLst>
        </pc:spChg>
        <pc:grpChg chg="add">
          <ac:chgData name="Alexandru Cuhureanu" userId="S::alexandru.cuhureanu@nxp.com::6f73682f-baf0-4585-9cae-f8fbebc8024c" providerId="AD" clId="Web-{108AD253-B281-F1FA-5721-BBDD68E72467}" dt="2024-09-06T11:35:13.693" v="2"/>
          <ac:grpSpMkLst>
            <pc:docMk/>
            <pc:sldMk cId="655594686" sldId="383"/>
            <ac:grpSpMk id="4" creationId="{7556E55E-4ADE-8499-34C0-B2E44BBE6E32}"/>
          </ac:grpSpMkLst>
        </pc:grpChg>
        <pc:grpChg chg="add">
          <ac:chgData name="Alexandru Cuhureanu" userId="S::alexandru.cuhureanu@nxp.com::6f73682f-baf0-4585-9cae-f8fbebc8024c" providerId="AD" clId="Web-{108AD253-B281-F1FA-5721-BBDD68E72467}" dt="2024-09-06T11:35:13.693" v="2"/>
          <ac:grpSpMkLst>
            <pc:docMk/>
            <pc:sldMk cId="655594686" sldId="383"/>
            <ac:grpSpMk id="6" creationId="{E4A73955-7C10-4BFE-DA86-447ED678ABCE}"/>
          </ac:grpSpMkLst>
        </pc:grpChg>
        <pc:grpChg chg="add">
          <ac:chgData name="Alexandru Cuhureanu" userId="S::alexandru.cuhureanu@nxp.com::6f73682f-baf0-4585-9cae-f8fbebc8024c" providerId="AD" clId="Web-{108AD253-B281-F1FA-5721-BBDD68E72467}" dt="2024-09-06T11:35:13.693" v="2"/>
          <ac:grpSpMkLst>
            <pc:docMk/>
            <pc:sldMk cId="655594686" sldId="383"/>
            <ac:grpSpMk id="8" creationId="{045A461B-5239-895E-E9A6-5B7ABFA718E0}"/>
          </ac:grpSpMkLst>
        </pc:grpChg>
        <pc:grpChg chg="add">
          <ac:chgData name="Alexandru Cuhureanu" userId="S::alexandru.cuhureanu@nxp.com::6f73682f-baf0-4585-9cae-f8fbebc8024c" providerId="AD" clId="Web-{108AD253-B281-F1FA-5721-BBDD68E72467}" dt="2024-09-06T11:35:13.693" v="2"/>
          <ac:grpSpMkLst>
            <pc:docMk/>
            <pc:sldMk cId="655594686" sldId="383"/>
            <ac:grpSpMk id="10" creationId="{9B409D5E-0569-943D-34F1-F77E61913A60}"/>
          </ac:grpSpMkLst>
        </pc:grpChg>
        <pc:grpChg chg="add">
          <ac:chgData name="Alexandru Cuhureanu" userId="S::alexandru.cuhureanu@nxp.com::6f73682f-baf0-4585-9cae-f8fbebc8024c" providerId="AD" clId="Web-{108AD253-B281-F1FA-5721-BBDD68E72467}" dt="2024-09-06T11:35:13.693" v="2"/>
          <ac:grpSpMkLst>
            <pc:docMk/>
            <pc:sldMk cId="655594686" sldId="383"/>
            <ac:grpSpMk id="12" creationId="{929E1222-8973-E86A-2954-E2AC40908DDE}"/>
          </ac:grpSpMkLst>
        </pc:grpChg>
        <pc:grpChg chg="add">
          <ac:chgData name="Alexandru Cuhureanu" userId="S::alexandru.cuhureanu@nxp.com::6f73682f-baf0-4585-9cae-f8fbebc8024c" providerId="AD" clId="Web-{108AD253-B281-F1FA-5721-BBDD68E72467}" dt="2024-09-06T11:35:13.693" v="2"/>
          <ac:grpSpMkLst>
            <pc:docMk/>
            <pc:sldMk cId="655594686" sldId="383"/>
            <ac:grpSpMk id="14" creationId="{4CC5FBA9-8583-B95D-392D-1CECDF009F02}"/>
          </ac:grpSpMkLst>
        </pc:grpChg>
        <pc:grpChg chg="add">
          <ac:chgData name="Alexandru Cuhureanu" userId="S::alexandru.cuhureanu@nxp.com::6f73682f-baf0-4585-9cae-f8fbebc8024c" providerId="AD" clId="Web-{108AD253-B281-F1FA-5721-BBDD68E72467}" dt="2024-09-06T11:35:13.693" v="2"/>
          <ac:grpSpMkLst>
            <pc:docMk/>
            <pc:sldMk cId="655594686" sldId="383"/>
            <ac:grpSpMk id="16" creationId="{80C1B955-B6AB-A13E-054A-0AF4C5C29EAB}"/>
          </ac:grpSpMkLst>
        </pc:grpChg>
        <pc:grpChg chg="add">
          <ac:chgData name="Alexandru Cuhureanu" userId="S::alexandru.cuhureanu@nxp.com::6f73682f-baf0-4585-9cae-f8fbebc8024c" providerId="AD" clId="Web-{108AD253-B281-F1FA-5721-BBDD68E72467}" dt="2024-09-06T11:35:13.693" v="2"/>
          <ac:grpSpMkLst>
            <pc:docMk/>
            <pc:sldMk cId="655594686" sldId="383"/>
            <ac:grpSpMk id="187" creationId="{DC5FB088-DC01-E95A-D068-7A5A3920AE6C}"/>
          </ac:grpSpMkLst>
        </pc:grpChg>
        <pc:grpChg chg="add">
          <ac:chgData name="Alexandru Cuhureanu" userId="S::alexandru.cuhureanu@nxp.com::6f73682f-baf0-4585-9cae-f8fbebc8024c" providerId="AD" clId="Web-{108AD253-B281-F1FA-5721-BBDD68E72467}" dt="2024-09-06T11:35:13.693" v="2"/>
          <ac:grpSpMkLst>
            <pc:docMk/>
            <pc:sldMk cId="655594686" sldId="383"/>
            <ac:grpSpMk id="188" creationId="{7950E2BF-FC29-DF29-D6E6-9DCE0439ECF9}"/>
          </ac:grpSpMkLst>
        </pc:grpChg>
        <pc:grpChg chg="add">
          <ac:chgData name="Alexandru Cuhureanu" userId="S::alexandru.cuhureanu@nxp.com::6f73682f-baf0-4585-9cae-f8fbebc8024c" providerId="AD" clId="Web-{108AD253-B281-F1FA-5721-BBDD68E72467}" dt="2024-09-06T11:35:13.693" v="2"/>
          <ac:grpSpMkLst>
            <pc:docMk/>
            <pc:sldMk cId="655594686" sldId="383"/>
            <ac:grpSpMk id="189" creationId="{41469B22-EB1A-D790-CF0E-F0171840380F}"/>
          </ac:grpSpMkLst>
        </pc:grpChg>
        <pc:grpChg chg="add">
          <ac:chgData name="Alexandru Cuhureanu" userId="S::alexandru.cuhureanu@nxp.com::6f73682f-baf0-4585-9cae-f8fbebc8024c" providerId="AD" clId="Web-{108AD253-B281-F1FA-5721-BBDD68E72467}" dt="2024-09-06T11:35:13.693" v="2"/>
          <ac:grpSpMkLst>
            <pc:docMk/>
            <pc:sldMk cId="655594686" sldId="383"/>
            <ac:grpSpMk id="190" creationId="{D435F4FD-56C1-2936-8820-9FF4EBB6881A}"/>
          </ac:grpSpMkLst>
        </pc:grpChg>
        <pc:grpChg chg="add">
          <ac:chgData name="Alexandru Cuhureanu" userId="S::alexandru.cuhureanu@nxp.com::6f73682f-baf0-4585-9cae-f8fbebc8024c" providerId="AD" clId="Web-{108AD253-B281-F1FA-5721-BBDD68E72467}" dt="2024-09-06T11:35:13.693" v="2"/>
          <ac:grpSpMkLst>
            <pc:docMk/>
            <pc:sldMk cId="655594686" sldId="383"/>
            <ac:grpSpMk id="203" creationId="{37D31191-E131-328B-9DC2-0C9769646595}"/>
          </ac:grpSpMkLst>
        </pc:grpChg>
        <pc:grpChg chg="add">
          <ac:chgData name="Alexandru Cuhureanu" userId="S::alexandru.cuhureanu@nxp.com::6f73682f-baf0-4585-9cae-f8fbebc8024c" providerId="AD" clId="Web-{108AD253-B281-F1FA-5721-BBDD68E72467}" dt="2024-09-06T11:35:13.693" v="2"/>
          <ac:grpSpMkLst>
            <pc:docMk/>
            <pc:sldMk cId="655594686" sldId="383"/>
            <ac:grpSpMk id="231" creationId="{286CCB67-F549-7C9C-94BD-C5EDA41AC5E1}"/>
          </ac:grpSpMkLst>
        </pc:grpChg>
        <pc:grpChg chg="add">
          <ac:chgData name="Alexandru Cuhureanu" userId="S::alexandru.cuhureanu@nxp.com::6f73682f-baf0-4585-9cae-f8fbebc8024c" providerId="AD" clId="Web-{108AD253-B281-F1FA-5721-BBDD68E72467}" dt="2024-09-06T11:35:13.693" v="2"/>
          <ac:grpSpMkLst>
            <pc:docMk/>
            <pc:sldMk cId="655594686" sldId="383"/>
            <ac:grpSpMk id="259" creationId="{74A59128-7986-45CC-348E-431453478572}"/>
          </ac:grpSpMkLst>
        </pc:grpChg>
        <pc:picChg chg="add">
          <ac:chgData name="Alexandru Cuhureanu" userId="S::alexandru.cuhureanu@nxp.com::6f73682f-baf0-4585-9cae-f8fbebc8024c" providerId="AD" clId="Web-{108AD253-B281-F1FA-5721-BBDD68E72467}" dt="2024-09-06T11:35:13.693" v="2"/>
          <ac:picMkLst>
            <pc:docMk/>
            <pc:sldMk cId="655594686" sldId="383"/>
            <ac:picMk id="20" creationId="{657BAD9F-74F2-8DF6-4FD1-76647D1EA781}"/>
          </ac:picMkLst>
        </pc:picChg>
        <pc:picChg chg="add">
          <ac:chgData name="Alexandru Cuhureanu" userId="S::alexandru.cuhureanu@nxp.com::6f73682f-baf0-4585-9cae-f8fbebc8024c" providerId="AD" clId="Web-{108AD253-B281-F1FA-5721-BBDD68E72467}" dt="2024-09-06T11:35:13.693" v="2"/>
          <ac:picMkLst>
            <pc:docMk/>
            <pc:sldMk cId="655594686" sldId="383"/>
            <ac:picMk id="23" creationId="{670EF056-78C0-E164-DEB1-3735E68EC50F}"/>
          </ac:picMkLst>
        </pc:picChg>
        <pc:picChg chg="add">
          <ac:chgData name="Alexandru Cuhureanu" userId="S::alexandru.cuhureanu@nxp.com::6f73682f-baf0-4585-9cae-f8fbebc8024c" providerId="AD" clId="Web-{108AD253-B281-F1FA-5721-BBDD68E72467}" dt="2024-09-06T11:35:13.693" v="2"/>
          <ac:picMkLst>
            <pc:docMk/>
            <pc:sldMk cId="655594686" sldId="383"/>
            <ac:picMk id="26" creationId="{F60018CA-97AF-E082-A8E4-CB6030C8D7AB}"/>
          </ac:picMkLst>
        </pc:picChg>
        <pc:picChg chg="add">
          <ac:chgData name="Alexandru Cuhureanu" userId="S::alexandru.cuhureanu@nxp.com::6f73682f-baf0-4585-9cae-f8fbebc8024c" providerId="AD" clId="Web-{108AD253-B281-F1FA-5721-BBDD68E72467}" dt="2024-09-06T11:35:13.693" v="2"/>
          <ac:picMkLst>
            <pc:docMk/>
            <pc:sldMk cId="655594686" sldId="383"/>
            <ac:picMk id="29" creationId="{106F5DF7-52CD-272C-1EEF-C0C3564BFEC4}"/>
          </ac:picMkLst>
        </pc:picChg>
        <pc:picChg chg="add">
          <ac:chgData name="Alexandru Cuhureanu" userId="S::alexandru.cuhureanu@nxp.com::6f73682f-baf0-4585-9cae-f8fbebc8024c" providerId="AD" clId="Web-{108AD253-B281-F1FA-5721-BBDD68E72467}" dt="2024-09-06T11:35:13.693" v="2"/>
          <ac:picMkLst>
            <pc:docMk/>
            <pc:sldMk cId="655594686" sldId="383"/>
            <ac:picMk id="32" creationId="{D486C509-BDEE-F934-4367-B966DAC82C3F}"/>
          </ac:picMkLst>
        </pc:picChg>
        <pc:picChg chg="add">
          <ac:chgData name="Alexandru Cuhureanu" userId="S::alexandru.cuhureanu@nxp.com::6f73682f-baf0-4585-9cae-f8fbebc8024c" providerId="AD" clId="Web-{108AD253-B281-F1FA-5721-BBDD68E72467}" dt="2024-09-06T11:35:13.693" v="2"/>
          <ac:picMkLst>
            <pc:docMk/>
            <pc:sldMk cId="655594686" sldId="383"/>
            <ac:picMk id="35" creationId="{D4F47705-7553-036D-04F4-3F562E486615}"/>
          </ac:picMkLst>
        </pc:picChg>
        <pc:picChg chg="add">
          <ac:chgData name="Alexandru Cuhureanu" userId="S::alexandru.cuhureanu@nxp.com::6f73682f-baf0-4585-9cae-f8fbebc8024c" providerId="AD" clId="Web-{108AD253-B281-F1FA-5721-BBDD68E72467}" dt="2024-09-06T11:35:13.693" v="2"/>
          <ac:picMkLst>
            <pc:docMk/>
            <pc:sldMk cId="655594686" sldId="383"/>
            <ac:picMk id="186" creationId="{6C2613D7-DD2A-335E-7BF2-A3556E75CAEE}"/>
          </ac:picMkLst>
        </pc:picChg>
        <pc:cxnChg chg="add">
          <ac:chgData name="Alexandru Cuhureanu" userId="S::alexandru.cuhureanu@nxp.com::6f73682f-baf0-4585-9cae-f8fbebc8024c" providerId="AD" clId="Web-{108AD253-B281-F1FA-5721-BBDD68E72467}" dt="2024-09-06T11:35:13.693" v="2"/>
          <ac:cxnSpMkLst>
            <pc:docMk/>
            <pc:sldMk cId="655594686" sldId="383"/>
            <ac:cxnSpMk id="36" creationId="{E64F7306-BFBC-C685-352B-0B3CD18ED349}"/>
          </ac:cxnSpMkLst>
        </pc:cxnChg>
        <pc:cxnChg chg="add">
          <ac:chgData name="Alexandru Cuhureanu" userId="S::alexandru.cuhureanu@nxp.com::6f73682f-baf0-4585-9cae-f8fbebc8024c" providerId="AD" clId="Web-{108AD253-B281-F1FA-5721-BBDD68E72467}" dt="2024-09-06T11:35:13.693" v="2"/>
          <ac:cxnSpMkLst>
            <pc:docMk/>
            <pc:sldMk cId="655594686" sldId="383"/>
            <ac:cxnSpMk id="37" creationId="{9C2BCC5D-CEAF-E301-0374-BAEB7DDB9A90}"/>
          </ac:cxnSpMkLst>
        </pc:cxnChg>
        <pc:cxnChg chg="add">
          <ac:chgData name="Alexandru Cuhureanu" userId="S::alexandru.cuhureanu@nxp.com::6f73682f-baf0-4585-9cae-f8fbebc8024c" providerId="AD" clId="Web-{108AD253-B281-F1FA-5721-BBDD68E72467}" dt="2024-09-06T11:35:13.693" v="2"/>
          <ac:cxnSpMkLst>
            <pc:docMk/>
            <pc:sldMk cId="655594686" sldId="383"/>
            <ac:cxnSpMk id="39" creationId="{723EA79E-6BC6-5448-2394-954D75960E05}"/>
          </ac:cxnSpMkLst>
        </pc:cxnChg>
        <pc:cxnChg chg="add">
          <ac:chgData name="Alexandru Cuhureanu" userId="S::alexandru.cuhureanu@nxp.com::6f73682f-baf0-4585-9cae-f8fbebc8024c" providerId="AD" clId="Web-{108AD253-B281-F1FA-5721-BBDD68E72467}" dt="2024-09-06T11:35:13.693" v="2"/>
          <ac:cxnSpMkLst>
            <pc:docMk/>
            <pc:sldMk cId="655594686" sldId="383"/>
            <ac:cxnSpMk id="40" creationId="{F4E393EF-58D2-265F-C24A-A13FF68BEC28}"/>
          </ac:cxnSpMkLst>
        </pc:cxnChg>
        <pc:cxnChg chg="add">
          <ac:chgData name="Alexandru Cuhureanu" userId="S::alexandru.cuhureanu@nxp.com::6f73682f-baf0-4585-9cae-f8fbebc8024c" providerId="AD" clId="Web-{108AD253-B281-F1FA-5721-BBDD68E72467}" dt="2024-09-06T11:35:13.693" v="2"/>
          <ac:cxnSpMkLst>
            <pc:docMk/>
            <pc:sldMk cId="655594686" sldId="383"/>
            <ac:cxnSpMk id="41" creationId="{932753F9-663E-959E-D9FA-D15CFE7A2469}"/>
          </ac:cxnSpMkLst>
        </pc:cxnChg>
        <pc:cxnChg chg="add">
          <ac:chgData name="Alexandru Cuhureanu" userId="S::alexandru.cuhureanu@nxp.com::6f73682f-baf0-4585-9cae-f8fbebc8024c" providerId="AD" clId="Web-{108AD253-B281-F1FA-5721-BBDD68E72467}" dt="2024-09-06T11:35:13.693" v="2"/>
          <ac:cxnSpMkLst>
            <pc:docMk/>
            <pc:sldMk cId="655594686" sldId="383"/>
            <ac:cxnSpMk id="42" creationId="{5C6C179F-9BF3-C9F4-66B9-51E380CBD641}"/>
          </ac:cxnSpMkLst>
        </pc:cxnChg>
        <pc:cxnChg chg="add">
          <ac:chgData name="Alexandru Cuhureanu" userId="S::alexandru.cuhureanu@nxp.com::6f73682f-baf0-4585-9cae-f8fbebc8024c" providerId="AD" clId="Web-{108AD253-B281-F1FA-5721-BBDD68E72467}" dt="2024-09-06T11:35:13.693" v="2"/>
          <ac:cxnSpMkLst>
            <pc:docMk/>
            <pc:sldMk cId="655594686" sldId="383"/>
            <ac:cxnSpMk id="43" creationId="{47B6A73C-E58C-AB5F-E41E-12E4CCBE8A2A}"/>
          </ac:cxnSpMkLst>
        </pc:cxnChg>
        <pc:cxnChg chg="add">
          <ac:chgData name="Alexandru Cuhureanu" userId="S::alexandru.cuhureanu@nxp.com::6f73682f-baf0-4585-9cae-f8fbebc8024c" providerId="AD" clId="Web-{108AD253-B281-F1FA-5721-BBDD68E72467}" dt="2024-09-06T11:35:13.693" v="2"/>
          <ac:cxnSpMkLst>
            <pc:docMk/>
            <pc:sldMk cId="655594686" sldId="383"/>
            <ac:cxnSpMk id="44" creationId="{EFE4BE8D-791D-5141-8399-3A08EC11E238}"/>
          </ac:cxnSpMkLst>
        </pc:cxnChg>
        <pc:cxnChg chg="add">
          <ac:chgData name="Alexandru Cuhureanu" userId="S::alexandru.cuhureanu@nxp.com::6f73682f-baf0-4585-9cae-f8fbebc8024c" providerId="AD" clId="Web-{108AD253-B281-F1FA-5721-BBDD68E72467}" dt="2024-09-06T11:35:13.693" v="2"/>
          <ac:cxnSpMkLst>
            <pc:docMk/>
            <pc:sldMk cId="655594686" sldId="383"/>
            <ac:cxnSpMk id="46" creationId="{9139D106-E9D7-DAD4-DCF3-F89686F6A8D5}"/>
          </ac:cxnSpMkLst>
        </pc:cxnChg>
        <pc:cxnChg chg="add">
          <ac:chgData name="Alexandru Cuhureanu" userId="S::alexandru.cuhureanu@nxp.com::6f73682f-baf0-4585-9cae-f8fbebc8024c" providerId="AD" clId="Web-{108AD253-B281-F1FA-5721-BBDD68E72467}" dt="2024-09-06T11:35:13.693" v="2"/>
          <ac:cxnSpMkLst>
            <pc:docMk/>
            <pc:sldMk cId="655594686" sldId="383"/>
            <ac:cxnSpMk id="48" creationId="{D643D5B9-ED08-7843-E978-F562823C03EC}"/>
          </ac:cxnSpMkLst>
        </pc:cxnChg>
        <pc:cxnChg chg="add">
          <ac:chgData name="Alexandru Cuhureanu" userId="S::alexandru.cuhureanu@nxp.com::6f73682f-baf0-4585-9cae-f8fbebc8024c" providerId="AD" clId="Web-{108AD253-B281-F1FA-5721-BBDD68E72467}" dt="2024-09-06T11:35:13.693" v="2"/>
          <ac:cxnSpMkLst>
            <pc:docMk/>
            <pc:sldMk cId="655594686" sldId="383"/>
            <ac:cxnSpMk id="50" creationId="{75A223EC-62E6-EE8A-6F5D-BA87F07EC9CE}"/>
          </ac:cxnSpMkLst>
        </pc:cxnChg>
        <pc:cxnChg chg="add">
          <ac:chgData name="Alexandru Cuhureanu" userId="S::alexandru.cuhureanu@nxp.com::6f73682f-baf0-4585-9cae-f8fbebc8024c" providerId="AD" clId="Web-{108AD253-B281-F1FA-5721-BBDD68E72467}" dt="2024-09-06T11:35:13.693" v="2"/>
          <ac:cxnSpMkLst>
            <pc:docMk/>
            <pc:sldMk cId="655594686" sldId="383"/>
            <ac:cxnSpMk id="52" creationId="{772C6953-5DEA-AB63-1C9A-D009BFC3F5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1" creationId="{58A6DA2C-C316-55C5-C193-5B70DB4A4C79}"/>
          </ac:cxnSpMkLst>
        </pc:cxnChg>
        <pc:cxnChg chg="add">
          <ac:chgData name="Alexandru Cuhureanu" userId="S::alexandru.cuhureanu@nxp.com::6f73682f-baf0-4585-9cae-f8fbebc8024c" providerId="AD" clId="Web-{108AD253-B281-F1FA-5721-BBDD68E72467}" dt="2024-09-06T11:35:13.693" v="2"/>
          <ac:cxnSpMkLst>
            <pc:docMk/>
            <pc:sldMk cId="655594686" sldId="383"/>
            <ac:cxnSpMk id="62" creationId="{7242B3B5-FB64-7EE3-600B-545CA3E29CE9}"/>
          </ac:cxnSpMkLst>
        </pc:cxnChg>
        <pc:cxnChg chg="add">
          <ac:chgData name="Alexandru Cuhureanu" userId="S::alexandru.cuhureanu@nxp.com::6f73682f-baf0-4585-9cae-f8fbebc8024c" providerId="AD" clId="Web-{108AD253-B281-F1FA-5721-BBDD68E72467}" dt="2024-09-06T11:35:13.693" v="2"/>
          <ac:cxnSpMkLst>
            <pc:docMk/>
            <pc:sldMk cId="655594686" sldId="383"/>
            <ac:cxnSpMk id="64" creationId="{17C9E6E1-F197-6F59-6FA9-A38D1F41EF84}"/>
          </ac:cxnSpMkLst>
        </pc:cxnChg>
        <pc:cxnChg chg="add">
          <ac:chgData name="Alexandru Cuhureanu" userId="S::alexandru.cuhureanu@nxp.com::6f73682f-baf0-4585-9cae-f8fbebc8024c" providerId="AD" clId="Web-{108AD253-B281-F1FA-5721-BBDD68E72467}" dt="2024-09-06T11:35:13.693" v="2"/>
          <ac:cxnSpMkLst>
            <pc:docMk/>
            <pc:sldMk cId="655594686" sldId="383"/>
            <ac:cxnSpMk id="65" creationId="{45E1810F-D978-CAEF-183B-722749E95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6" creationId="{CDE1153B-0955-2EBD-6AA9-C19375290745}"/>
          </ac:cxnSpMkLst>
        </pc:cxnChg>
        <pc:cxnChg chg="add">
          <ac:chgData name="Alexandru Cuhureanu" userId="S::alexandru.cuhureanu@nxp.com::6f73682f-baf0-4585-9cae-f8fbebc8024c" providerId="AD" clId="Web-{108AD253-B281-F1FA-5721-BBDD68E72467}" dt="2024-09-06T11:35:13.693" v="2"/>
          <ac:cxnSpMkLst>
            <pc:docMk/>
            <pc:sldMk cId="655594686" sldId="383"/>
            <ac:cxnSpMk id="67" creationId="{0BCC2489-E358-CAD2-A48E-54B81C5FAEC3}"/>
          </ac:cxnSpMkLst>
        </pc:cxnChg>
        <pc:cxnChg chg="add">
          <ac:chgData name="Alexandru Cuhureanu" userId="S::alexandru.cuhureanu@nxp.com::6f73682f-baf0-4585-9cae-f8fbebc8024c" providerId="AD" clId="Web-{108AD253-B281-F1FA-5721-BBDD68E72467}" dt="2024-09-06T11:35:13.693" v="2"/>
          <ac:cxnSpMkLst>
            <pc:docMk/>
            <pc:sldMk cId="655594686" sldId="383"/>
            <ac:cxnSpMk id="68" creationId="{EF561F9E-CA39-2038-C35F-7944602F94F9}"/>
          </ac:cxnSpMkLst>
        </pc:cxnChg>
        <pc:cxnChg chg="add">
          <ac:chgData name="Alexandru Cuhureanu" userId="S::alexandru.cuhureanu@nxp.com::6f73682f-baf0-4585-9cae-f8fbebc8024c" providerId="AD" clId="Web-{108AD253-B281-F1FA-5721-BBDD68E72467}" dt="2024-09-06T11:35:13.693" v="2"/>
          <ac:cxnSpMkLst>
            <pc:docMk/>
            <pc:sldMk cId="655594686" sldId="383"/>
            <ac:cxnSpMk id="69" creationId="{0A46FD13-43F7-CCDF-C0F9-977366F457ED}"/>
          </ac:cxnSpMkLst>
        </pc:cxnChg>
        <pc:cxnChg chg="add">
          <ac:chgData name="Alexandru Cuhureanu" userId="S::alexandru.cuhureanu@nxp.com::6f73682f-baf0-4585-9cae-f8fbebc8024c" providerId="AD" clId="Web-{108AD253-B281-F1FA-5721-BBDD68E72467}" dt="2024-09-06T11:35:13.693" v="2"/>
          <ac:cxnSpMkLst>
            <pc:docMk/>
            <pc:sldMk cId="655594686" sldId="383"/>
            <ac:cxnSpMk id="71" creationId="{2C50E2DE-5F1C-2A13-87E6-B1B85A6182B9}"/>
          </ac:cxnSpMkLst>
        </pc:cxnChg>
        <pc:cxnChg chg="add">
          <ac:chgData name="Alexandru Cuhureanu" userId="S::alexandru.cuhureanu@nxp.com::6f73682f-baf0-4585-9cae-f8fbebc8024c" providerId="AD" clId="Web-{108AD253-B281-F1FA-5721-BBDD68E72467}" dt="2024-09-06T11:35:13.693" v="2"/>
          <ac:cxnSpMkLst>
            <pc:docMk/>
            <pc:sldMk cId="655594686" sldId="383"/>
            <ac:cxnSpMk id="73" creationId="{21B1FA39-7DE3-CEDD-8537-C2449DD8D62D}"/>
          </ac:cxnSpMkLst>
        </pc:cxnChg>
        <pc:cxnChg chg="add">
          <ac:chgData name="Alexandru Cuhureanu" userId="S::alexandru.cuhureanu@nxp.com::6f73682f-baf0-4585-9cae-f8fbebc8024c" providerId="AD" clId="Web-{108AD253-B281-F1FA-5721-BBDD68E72467}" dt="2024-09-06T11:35:13.693" v="2"/>
          <ac:cxnSpMkLst>
            <pc:docMk/>
            <pc:sldMk cId="655594686" sldId="383"/>
            <ac:cxnSpMk id="75" creationId="{65EBC075-C414-B059-039A-F80A641180AB}"/>
          </ac:cxnSpMkLst>
        </pc:cxnChg>
        <pc:cxnChg chg="add">
          <ac:chgData name="Alexandru Cuhureanu" userId="S::alexandru.cuhureanu@nxp.com::6f73682f-baf0-4585-9cae-f8fbebc8024c" providerId="AD" clId="Web-{108AD253-B281-F1FA-5721-BBDD68E72467}" dt="2024-09-06T11:35:13.693" v="2"/>
          <ac:cxnSpMkLst>
            <pc:docMk/>
            <pc:sldMk cId="655594686" sldId="383"/>
            <ac:cxnSpMk id="77" creationId="{1F684E51-EB75-0225-11D2-36F1C5013752}"/>
          </ac:cxnSpMkLst>
        </pc:cxnChg>
        <pc:cxnChg chg="add">
          <ac:chgData name="Alexandru Cuhureanu" userId="S::alexandru.cuhureanu@nxp.com::6f73682f-baf0-4585-9cae-f8fbebc8024c" providerId="AD" clId="Web-{108AD253-B281-F1FA-5721-BBDD68E72467}" dt="2024-09-06T11:35:13.693" v="2"/>
          <ac:cxnSpMkLst>
            <pc:docMk/>
            <pc:sldMk cId="655594686" sldId="383"/>
            <ac:cxnSpMk id="86" creationId="{7D33E1F1-6F6F-5E19-A1CC-2F3F6D31095D}"/>
          </ac:cxnSpMkLst>
        </pc:cxnChg>
        <pc:cxnChg chg="add">
          <ac:chgData name="Alexandru Cuhureanu" userId="S::alexandru.cuhureanu@nxp.com::6f73682f-baf0-4585-9cae-f8fbebc8024c" providerId="AD" clId="Web-{108AD253-B281-F1FA-5721-BBDD68E72467}" dt="2024-09-06T11:35:13.693" v="2"/>
          <ac:cxnSpMkLst>
            <pc:docMk/>
            <pc:sldMk cId="655594686" sldId="383"/>
            <ac:cxnSpMk id="87" creationId="{681D4725-0388-CE2F-9510-82B84CD13386}"/>
          </ac:cxnSpMkLst>
        </pc:cxnChg>
        <pc:cxnChg chg="add">
          <ac:chgData name="Alexandru Cuhureanu" userId="S::alexandru.cuhureanu@nxp.com::6f73682f-baf0-4585-9cae-f8fbebc8024c" providerId="AD" clId="Web-{108AD253-B281-F1FA-5721-BBDD68E72467}" dt="2024-09-06T11:35:13.693" v="2"/>
          <ac:cxnSpMkLst>
            <pc:docMk/>
            <pc:sldMk cId="655594686" sldId="383"/>
            <ac:cxnSpMk id="89" creationId="{3C70EC34-8647-F8F4-8475-832DD9A1FC30}"/>
          </ac:cxnSpMkLst>
        </pc:cxnChg>
        <pc:cxnChg chg="add">
          <ac:chgData name="Alexandru Cuhureanu" userId="S::alexandru.cuhureanu@nxp.com::6f73682f-baf0-4585-9cae-f8fbebc8024c" providerId="AD" clId="Web-{108AD253-B281-F1FA-5721-BBDD68E72467}" dt="2024-09-06T11:35:13.693" v="2"/>
          <ac:cxnSpMkLst>
            <pc:docMk/>
            <pc:sldMk cId="655594686" sldId="383"/>
            <ac:cxnSpMk id="90" creationId="{3595B3C1-0FD5-438B-7AC7-41C21FF86CE5}"/>
          </ac:cxnSpMkLst>
        </pc:cxnChg>
        <pc:cxnChg chg="add">
          <ac:chgData name="Alexandru Cuhureanu" userId="S::alexandru.cuhureanu@nxp.com::6f73682f-baf0-4585-9cae-f8fbebc8024c" providerId="AD" clId="Web-{108AD253-B281-F1FA-5721-BBDD68E72467}" dt="2024-09-06T11:35:13.693" v="2"/>
          <ac:cxnSpMkLst>
            <pc:docMk/>
            <pc:sldMk cId="655594686" sldId="383"/>
            <ac:cxnSpMk id="91" creationId="{1676272A-E76C-8699-03E5-59F0CAA47ADE}"/>
          </ac:cxnSpMkLst>
        </pc:cxnChg>
        <pc:cxnChg chg="add">
          <ac:chgData name="Alexandru Cuhureanu" userId="S::alexandru.cuhureanu@nxp.com::6f73682f-baf0-4585-9cae-f8fbebc8024c" providerId="AD" clId="Web-{108AD253-B281-F1FA-5721-BBDD68E72467}" dt="2024-09-06T11:35:13.693" v="2"/>
          <ac:cxnSpMkLst>
            <pc:docMk/>
            <pc:sldMk cId="655594686" sldId="383"/>
            <ac:cxnSpMk id="92" creationId="{EE40C7F3-423B-7F33-CFE5-70461002E22F}"/>
          </ac:cxnSpMkLst>
        </pc:cxnChg>
        <pc:cxnChg chg="add">
          <ac:chgData name="Alexandru Cuhureanu" userId="S::alexandru.cuhureanu@nxp.com::6f73682f-baf0-4585-9cae-f8fbebc8024c" providerId="AD" clId="Web-{108AD253-B281-F1FA-5721-BBDD68E72467}" dt="2024-09-06T11:35:13.693" v="2"/>
          <ac:cxnSpMkLst>
            <pc:docMk/>
            <pc:sldMk cId="655594686" sldId="383"/>
            <ac:cxnSpMk id="93" creationId="{F4823686-8E68-A6E3-96F9-2C086AD48AA5}"/>
          </ac:cxnSpMkLst>
        </pc:cxnChg>
        <pc:cxnChg chg="add">
          <ac:chgData name="Alexandru Cuhureanu" userId="S::alexandru.cuhureanu@nxp.com::6f73682f-baf0-4585-9cae-f8fbebc8024c" providerId="AD" clId="Web-{108AD253-B281-F1FA-5721-BBDD68E72467}" dt="2024-09-06T11:35:13.693" v="2"/>
          <ac:cxnSpMkLst>
            <pc:docMk/>
            <pc:sldMk cId="655594686" sldId="383"/>
            <ac:cxnSpMk id="94" creationId="{36F74519-0AA6-149C-3D69-D38491416FB9}"/>
          </ac:cxnSpMkLst>
        </pc:cxnChg>
        <pc:cxnChg chg="add">
          <ac:chgData name="Alexandru Cuhureanu" userId="S::alexandru.cuhureanu@nxp.com::6f73682f-baf0-4585-9cae-f8fbebc8024c" providerId="AD" clId="Web-{108AD253-B281-F1FA-5721-BBDD68E72467}" dt="2024-09-06T11:35:13.693" v="2"/>
          <ac:cxnSpMkLst>
            <pc:docMk/>
            <pc:sldMk cId="655594686" sldId="383"/>
            <ac:cxnSpMk id="96" creationId="{366E85F7-DB6A-196B-CDC5-3E505CF75914}"/>
          </ac:cxnSpMkLst>
        </pc:cxnChg>
        <pc:cxnChg chg="add">
          <ac:chgData name="Alexandru Cuhureanu" userId="S::alexandru.cuhureanu@nxp.com::6f73682f-baf0-4585-9cae-f8fbebc8024c" providerId="AD" clId="Web-{108AD253-B281-F1FA-5721-BBDD68E72467}" dt="2024-09-06T11:35:13.693" v="2"/>
          <ac:cxnSpMkLst>
            <pc:docMk/>
            <pc:sldMk cId="655594686" sldId="383"/>
            <ac:cxnSpMk id="98" creationId="{02A33842-8529-4D27-B1D6-3D626E5F7372}"/>
          </ac:cxnSpMkLst>
        </pc:cxnChg>
        <pc:cxnChg chg="add">
          <ac:chgData name="Alexandru Cuhureanu" userId="S::alexandru.cuhureanu@nxp.com::6f73682f-baf0-4585-9cae-f8fbebc8024c" providerId="AD" clId="Web-{108AD253-B281-F1FA-5721-BBDD68E72467}" dt="2024-09-06T11:35:13.693" v="2"/>
          <ac:cxnSpMkLst>
            <pc:docMk/>
            <pc:sldMk cId="655594686" sldId="383"/>
            <ac:cxnSpMk id="100" creationId="{F8CB84FF-5962-60BC-AFF6-82D94D3CEA5C}"/>
          </ac:cxnSpMkLst>
        </pc:cxnChg>
        <pc:cxnChg chg="add">
          <ac:chgData name="Alexandru Cuhureanu" userId="S::alexandru.cuhureanu@nxp.com::6f73682f-baf0-4585-9cae-f8fbebc8024c" providerId="AD" clId="Web-{108AD253-B281-F1FA-5721-BBDD68E72467}" dt="2024-09-06T11:35:13.693" v="2"/>
          <ac:cxnSpMkLst>
            <pc:docMk/>
            <pc:sldMk cId="655594686" sldId="383"/>
            <ac:cxnSpMk id="102" creationId="{4282471C-B75A-452D-2AF7-450DFD844DF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1" creationId="{6B360900-0E83-FBDC-D543-9759A7E9E245}"/>
          </ac:cxnSpMkLst>
        </pc:cxnChg>
        <pc:cxnChg chg="add">
          <ac:chgData name="Alexandru Cuhureanu" userId="S::alexandru.cuhureanu@nxp.com::6f73682f-baf0-4585-9cae-f8fbebc8024c" providerId="AD" clId="Web-{108AD253-B281-F1FA-5721-BBDD68E72467}" dt="2024-09-06T11:35:13.693" v="2"/>
          <ac:cxnSpMkLst>
            <pc:docMk/>
            <pc:sldMk cId="655594686" sldId="383"/>
            <ac:cxnSpMk id="112" creationId="{FBC6AF2F-530F-663B-41CD-D93811D1558C}"/>
          </ac:cxnSpMkLst>
        </pc:cxnChg>
        <pc:cxnChg chg="add">
          <ac:chgData name="Alexandru Cuhureanu" userId="S::alexandru.cuhureanu@nxp.com::6f73682f-baf0-4585-9cae-f8fbebc8024c" providerId="AD" clId="Web-{108AD253-B281-F1FA-5721-BBDD68E72467}" dt="2024-09-06T11:35:13.693" v="2"/>
          <ac:cxnSpMkLst>
            <pc:docMk/>
            <pc:sldMk cId="655594686" sldId="383"/>
            <ac:cxnSpMk id="114" creationId="{E8137D5C-BBB1-C562-15E3-B274B865E378}"/>
          </ac:cxnSpMkLst>
        </pc:cxnChg>
        <pc:cxnChg chg="add">
          <ac:chgData name="Alexandru Cuhureanu" userId="S::alexandru.cuhureanu@nxp.com::6f73682f-baf0-4585-9cae-f8fbebc8024c" providerId="AD" clId="Web-{108AD253-B281-F1FA-5721-BBDD68E72467}" dt="2024-09-06T11:35:13.693" v="2"/>
          <ac:cxnSpMkLst>
            <pc:docMk/>
            <pc:sldMk cId="655594686" sldId="383"/>
            <ac:cxnSpMk id="115" creationId="{8580E97B-050F-52C7-22F6-E031DE0A62A7}"/>
          </ac:cxnSpMkLst>
        </pc:cxnChg>
        <pc:cxnChg chg="add">
          <ac:chgData name="Alexandru Cuhureanu" userId="S::alexandru.cuhureanu@nxp.com::6f73682f-baf0-4585-9cae-f8fbebc8024c" providerId="AD" clId="Web-{108AD253-B281-F1FA-5721-BBDD68E72467}" dt="2024-09-06T11:35:13.693" v="2"/>
          <ac:cxnSpMkLst>
            <pc:docMk/>
            <pc:sldMk cId="655594686" sldId="383"/>
            <ac:cxnSpMk id="116" creationId="{FF10FEBA-32CF-0C36-FA71-16D773895F8B}"/>
          </ac:cxnSpMkLst>
        </pc:cxnChg>
        <pc:cxnChg chg="add">
          <ac:chgData name="Alexandru Cuhureanu" userId="S::alexandru.cuhureanu@nxp.com::6f73682f-baf0-4585-9cae-f8fbebc8024c" providerId="AD" clId="Web-{108AD253-B281-F1FA-5721-BBDD68E72467}" dt="2024-09-06T11:35:13.693" v="2"/>
          <ac:cxnSpMkLst>
            <pc:docMk/>
            <pc:sldMk cId="655594686" sldId="383"/>
            <ac:cxnSpMk id="117" creationId="{EF397CBB-0E31-0F83-C1D6-D0442DEF6506}"/>
          </ac:cxnSpMkLst>
        </pc:cxnChg>
        <pc:cxnChg chg="add">
          <ac:chgData name="Alexandru Cuhureanu" userId="S::alexandru.cuhureanu@nxp.com::6f73682f-baf0-4585-9cae-f8fbebc8024c" providerId="AD" clId="Web-{108AD253-B281-F1FA-5721-BBDD68E72467}" dt="2024-09-06T11:35:13.693" v="2"/>
          <ac:cxnSpMkLst>
            <pc:docMk/>
            <pc:sldMk cId="655594686" sldId="383"/>
            <ac:cxnSpMk id="118" creationId="{5BEB504D-9A04-1475-0EC2-B4B7C8D30A5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9" creationId="{81CF5251-1FA3-6277-2CB2-9ACBBFED919F}"/>
          </ac:cxnSpMkLst>
        </pc:cxnChg>
        <pc:cxnChg chg="add">
          <ac:chgData name="Alexandru Cuhureanu" userId="S::alexandru.cuhureanu@nxp.com::6f73682f-baf0-4585-9cae-f8fbebc8024c" providerId="AD" clId="Web-{108AD253-B281-F1FA-5721-BBDD68E72467}" dt="2024-09-06T11:35:13.693" v="2"/>
          <ac:cxnSpMkLst>
            <pc:docMk/>
            <pc:sldMk cId="655594686" sldId="383"/>
            <ac:cxnSpMk id="121" creationId="{41ADF3ED-98E8-F011-129A-12FA9866AD2B}"/>
          </ac:cxnSpMkLst>
        </pc:cxnChg>
        <pc:cxnChg chg="add">
          <ac:chgData name="Alexandru Cuhureanu" userId="S::alexandru.cuhureanu@nxp.com::6f73682f-baf0-4585-9cae-f8fbebc8024c" providerId="AD" clId="Web-{108AD253-B281-F1FA-5721-BBDD68E72467}" dt="2024-09-06T11:35:13.693" v="2"/>
          <ac:cxnSpMkLst>
            <pc:docMk/>
            <pc:sldMk cId="655594686" sldId="383"/>
            <ac:cxnSpMk id="123" creationId="{98F8E0B0-A027-7443-2192-A440DE2B3136}"/>
          </ac:cxnSpMkLst>
        </pc:cxnChg>
        <pc:cxnChg chg="add">
          <ac:chgData name="Alexandru Cuhureanu" userId="S::alexandru.cuhureanu@nxp.com::6f73682f-baf0-4585-9cae-f8fbebc8024c" providerId="AD" clId="Web-{108AD253-B281-F1FA-5721-BBDD68E72467}" dt="2024-09-06T11:35:13.693" v="2"/>
          <ac:cxnSpMkLst>
            <pc:docMk/>
            <pc:sldMk cId="655594686" sldId="383"/>
            <ac:cxnSpMk id="125" creationId="{AB2D9ADD-8854-6682-3AFE-23BC517F3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127" creationId="{743D31C6-4884-24D5-5E7E-4BED3CD057C3}"/>
          </ac:cxnSpMkLst>
        </pc:cxnChg>
        <pc:cxnChg chg="add">
          <ac:chgData name="Alexandru Cuhureanu" userId="S::alexandru.cuhureanu@nxp.com::6f73682f-baf0-4585-9cae-f8fbebc8024c" providerId="AD" clId="Web-{108AD253-B281-F1FA-5721-BBDD68E72467}" dt="2024-09-06T11:35:13.693" v="2"/>
          <ac:cxnSpMkLst>
            <pc:docMk/>
            <pc:sldMk cId="655594686" sldId="383"/>
            <ac:cxnSpMk id="136" creationId="{BB4D64A4-9D62-1979-8484-090765808D81}"/>
          </ac:cxnSpMkLst>
        </pc:cxnChg>
        <pc:cxnChg chg="add">
          <ac:chgData name="Alexandru Cuhureanu" userId="S::alexandru.cuhureanu@nxp.com::6f73682f-baf0-4585-9cae-f8fbebc8024c" providerId="AD" clId="Web-{108AD253-B281-F1FA-5721-BBDD68E72467}" dt="2024-09-06T11:35:13.693" v="2"/>
          <ac:cxnSpMkLst>
            <pc:docMk/>
            <pc:sldMk cId="655594686" sldId="383"/>
            <ac:cxnSpMk id="137" creationId="{025D67C1-0105-071C-951F-7121AFD95BC7}"/>
          </ac:cxnSpMkLst>
        </pc:cxnChg>
        <pc:cxnChg chg="add">
          <ac:chgData name="Alexandru Cuhureanu" userId="S::alexandru.cuhureanu@nxp.com::6f73682f-baf0-4585-9cae-f8fbebc8024c" providerId="AD" clId="Web-{108AD253-B281-F1FA-5721-BBDD68E72467}" dt="2024-09-06T11:35:13.693" v="2"/>
          <ac:cxnSpMkLst>
            <pc:docMk/>
            <pc:sldMk cId="655594686" sldId="383"/>
            <ac:cxnSpMk id="139" creationId="{39EAD860-D2E3-59C7-23EC-33317C7ECE01}"/>
          </ac:cxnSpMkLst>
        </pc:cxnChg>
        <pc:cxnChg chg="add">
          <ac:chgData name="Alexandru Cuhureanu" userId="S::alexandru.cuhureanu@nxp.com::6f73682f-baf0-4585-9cae-f8fbebc8024c" providerId="AD" clId="Web-{108AD253-B281-F1FA-5721-BBDD68E72467}" dt="2024-09-06T11:35:13.693" v="2"/>
          <ac:cxnSpMkLst>
            <pc:docMk/>
            <pc:sldMk cId="655594686" sldId="383"/>
            <ac:cxnSpMk id="140" creationId="{A475432C-C77B-783E-17ED-50393DDD69D0}"/>
          </ac:cxnSpMkLst>
        </pc:cxnChg>
        <pc:cxnChg chg="add">
          <ac:chgData name="Alexandru Cuhureanu" userId="S::alexandru.cuhureanu@nxp.com::6f73682f-baf0-4585-9cae-f8fbebc8024c" providerId="AD" clId="Web-{108AD253-B281-F1FA-5721-BBDD68E72467}" dt="2024-09-06T11:35:13.693" v="2"/>
          <ac:cxnSpMkLst>
            <pc:docMk/>
            <pc:sldMk cId="655594686" sldId="383"/>
            <ac:cxnSpMk id="141" creationId="{A024B9D2-4CE1-3674-BF24-862F1D46483E}"/>
          </ac:cxnSpMkLst>
        </pc:cxnChg>
        <pc:cxnChg chg="add">
          <ac:chgData name="Alexandru Cuhureanu" userId="S::alexandru.cuhureanu@nxp.com::6f73682f-baf0-4585-9cae-f8fbebc8024c" providerId="AD" clId="Web-{108AD253-B281-F1FA-5721-BBDD68E72467}" dt="2024-09-06T11:35:13.693" v="2"/>
          <ac:cxnSpMkLst>
            <pc:docMk/>
            <pc:sldMk cId="655594686" sldId="383"/>
            <ac:cxnSpMk id="142" creationId="{77E29D56-B6C5-51DF-555B-FF9164EF2C1B}"/>
          </ac:cxnSpMkLst>
        </pc:cxnChg>
        <pc:cxnChg chg="add">
          <ac:chgData name="Alexandru Cuhureanu" userId="S::alexandru.cuhureanu@nxp.com::6f73682f-baf0-4585-9cae-f8fbebc8024c" providerId="AD" clId="Web-{108AD253-B281-F1FA-5721-BBDD68E72467}" dt="2024-09-06T11:35:13.693" v="2"/>
          <ac:cxnSpMkLst>
            <pc:docMk/>
            <pc:sldMk cId="655594686" sldId="383"/>
            <ac:cxnSpMk id="143" creationId="{3DC88E38-F1F4-70E5-B844-3B2D9C41875A}"/>
          </ac:cxnSpMkLst>
        </pc:cxnChg>
        <pc:cxnChg chg="add">
          <ac:chgData name="Alexandru Cuhureanu" userId="S::alexandru.cuhureanu@nxp.com::6f73682f-baf0-4585-9cae-f8fbebc8024c" providerId="AD" clId="Web-{108AD253-B281-F1FA-5721-BBDD68E72467}" dt="2024-09-06T11:35:13.693" v="2"/>
          <ac:cxnSpMkLst>
            <pc:docMk/>
            <pc:sldMk cId="655594686" sldId="383"/>
            <ac:cxnSpMk id="144" creationId="{C2749A20-37AD-D1EA-7DF9-6003F36723F8}"/>
          </ac:cxnSpMkLst>
        </pc:cxnChg>
        <pc:cxnChg chg="add">
          <ac:chgData name="Alexandru Cuhureanu" userId="S::alexandru.cuhureanu@nxp.com::6f73682f-baf0-4585-9cae-f8fbebc8024c" providerId="AD" clId="Web-{108AD253-B281-F1FA-5721-BBDD68E72467}" dt="2024-09-06T11:35:13.693" v="2"/>
          <ac:cxnSpMkLst>
            <pc:docMk/>
            <pc:sldMk cId="655594686" sldId="383"/>
            <ac:cxnSpMk id="146" creationId="{20AC00D7-8D8A-C971-A6B6-F7D9A53E5943}"/>
          </ac:cxnSpMkLst>
        </pc:cxnChg>
        <pc:cxnChg chg="add">
          <ac:chgData name="Alexandru Cuhureanu" userId="S::alexandru.cuhureanu@nxp.com::6f73682f-baf0-4585-9cae-f8fbebc8024c" providerId="AD" clId="Web-{108AD253-B281-F1FA-5721-BBDD68E72467}" dt="2024-09-06T11:35:13.693" v="2"/>
          <ac:cxnSpMkLst>
            <pc:docMk/>
            <pc:sldMk cId="655594686" sldId="383"/>
            <ac:cxnSpMk id="148" creationId="{4C75EA4F-7990-2963-6263-96788C9B7323}"/>
          </ac:cxnSpMkLst>
        </pc:cxnChg>
        <pc:cxnChg chg="add">
          <ac:chgData name="Alexandru Cuhureanu" userId="S::alexandru.cuhureanu@nxp.com::6f73682f-baf0-4585-9cae-f8fbebc8024c" providerId="AD" clId="Web-{108AD253-B281-F1FA-5721-BBDD68E72467}" dt="2024-09-06T11:35:13.693" v="2"/>
          <ac:cxnSpMkLst>
            <pc:docMk/>
            <pc:sldMk cId="655594686" sldId="383"/>
            <ac:cxnSpMk id="150" creationId="{F4453095-CD8A-85BF-3C4E-D9621F997EA5}"/>
          </ac:cxnSpMkLst>
        </pc:cxnChg>
        <pc:cxnChg chg="add">
          <ac:chgData name="Alexandru Cuhureanu" userId="S::alexandru.cuhureanu@nxp.com::6f73682f-baf0-4585-9cae-f8fbebc8024c" providerId="AD" clId="Web-{108AD253-B281-F1FA-5721-BBDD68E72467}" dt="2024-09-06T11:35:13.693" v="2"/>
          <ac:cxnSpMkLst>
            <pc:docMk/>
            <pc:sldMk cId="655594686" sldId="383"/>
            <ac:cxnSpMk id="152" creationId="{4079C821-AD3B-AB50-13CE-661E2DD88F35}"/>
          </ac:cxnSpMkLst>
        </pc:cxnChg>
        <pc:cxnChg chg="add">
          <ac:chgData name="Alexandru Cuhureanu" userId="S::alexandru.cuhureanu@nxp.com::6f73682f-baf0-4585-9cae-f8fbebc8024c" providerId="AD" clId="Web-{108AD253-B281-F1FA-5721-BBDD68E72467}" dt="2024-09-06T11:35:13.693" v="2"/>
          <ac:cxnSpMkLst>
            <pc:docMk/>
            <pc:sldMk cId="655594686" sldId="383"/>
            <ac:cxnSpMk id="161" creationId="{7E68060A-2C6B-A4C3-B5E3-26B78E909DD3}"/>
          </ac:cxnSpMkLst>
        </pc:cxnChg>
        <pc:cxnChg chg="add">
          <ac:chgData name="Alexandru Cuhureanu" userId="S::alexandru.cuhureanu@nxp.com::6f73682f-baf0-4585-9cae-f8fbebc8024c" providerId="AD" clId="Web-{108AD253-B281-F1FA-5721-BBDD68E72467}" dt="2024-09-06T11:35:13.693" v="2"/>
          <ac:cxnSpMkLst>
            <pc:docMk/>
            <pc:sldMk cId="655594686" sldId="383"/>
            <ac:cxnSpMk id="162" creationId="{7CF39327-CBFB-0505-872F-D2D6AB355304}"/>
          </ac:cxnSpMkLst>
        </pc:cxnChg>
        <pc:cxnChg chg="add">
          <ac:chgData name="Alexandru Cuhureanu" userId="S::alexandru.cuhureanu@nxp.com::6f73682f-baf0-4585-9cae-f8fbebc8024c" providerId="AD" clId="Web-{108AD253-B281-F1FA-5721-BBDD68E72467}" dt="2024-09-06T11:35:13.693" v="2"/>
          <ac:cxnSpMkLst>
            <pc:docMk/>
            <pc:sldMk cId="655594686" sldId="383"/>
            <ac:cxnSpMk id="164" creationId="{EA1AECE5-7588-1018-FCFF-A19404D73D37}"/>
          </ac:cxnSpMkLst>
        </pc:cxnChg>
        <pc:cxnChg chg="add">
          <ac:chgData name="Alexandru Cuhureanu" userId="S::alexandru.cuhureanu@nxp.com::6f73682f-baf0-4585-9cae-f8fbebc8024c" providerId="AD" clId="Web-{108AD253-B281-F1FA-5721-BBDD68E72467}" dt="2024-09-06T11:35:13.693" v="2"/>
          <ac:cxnSpMkLst>
            <pc:docMk/>
            <pc:sldMk cId="655594686" sldId="383"/>
            <ac:cxnSpMk id="165" creationId="{54EE13A6-D635-7264-21D0-DCD59A29570D}"/>
          </ac:cxnSpMkLst>
        </pc:cxnChg>
        <pc:cxnChg chg="add">
          <ac:chgData name="Alexandru Cuhureanu" userId="S::alexandru.cuhureanu@nxp.com::6f73682f-baf0-4585-9cae-f8fbebc8024c" providerId="AD" clId="Web-{108AD253-B281-F1FA-5721-BBDD68E72467}" dt="2024-09-06T11:35:13.693" v="2"/>
          <ac:cxnSpMkLst>
            <pc:docMk/>
            <pc:sldMk cId="655594686" sldId="383"/>
            <ac:cxnSpMk id="166" creationId="{9AC8B682-A594-F91F-1D3B-E27CC40F6F2A}"/>
          </ac:cxnSpMkLst>
        </pc:cxnChg>
        <pc:cxnChg chg="add">
          <ac:chgData name="Alexandru Cuhureanu" userId="S::alexandru.cuhureanu@nxp.com::6f73682f-baf0-4585-9cae-f8fbebc8024c" providerId="AD" clId="Web-{108AD253-B281-F1FA-5721-BBDD68E72467}" dt="2024-09-06T11:35:13.693" v="2"/>
          <ac:cxnSpMkLst>
            <pc:docMk/>
            <pc:sldMk cId="655594686" sldId="383"/>
            <ac:cxnSpMk id="167" creationId="{81DB5DA4-1D22-1D41-5394-A5AB94DCF74B}"/>
          </ac:cxnSpMkLst>
        </pc:cxnChg>
        <pc:cxnChg chg="add">
          <ac:chgData name="Alexandru Cuhureanu" userId="S::alexandru.cuhureanu@nxp.com::6f73682f-baf0-4585-9cae-f8fbebc8024c" providerId="AD" clId="Web-{108AD253-B281-F1FA-5721-BBDD68E72467}" dt="2024-09-06T11:35:13.693" v="2"/>
          <ac:cxnSpMkLst>
            <pc:docMk/>
            <pc:sldMk cId="655594686" sldId="383"/>
            <ac:cxnSpMk id="168" creationId="{3B424506-B06B-633C-D916-8435F9945356}"/>
          </ac:cxnSpMkLst>
        </pc:cxnChg>
        <pc:cxnChg chg="add">
          <ac:chgData name="Alexandru Cuhureanu" userId="S::alexandru.cuhureanu@nxp.com::6f73682f-baf0-4585-9cae-f8fbebc8024c" providerId="AD" clId="Web-{108AD253-B281-F1FA-5721-BBDD68E72467}" dt="2024-09-06T11:35:13.693" v="2"/>
          <ac:cxnSpMkLst>
            <pc:docMk/>
            <pc:sldMk cId="655594686" sldId="383"/>
            <ac:cxnSpMk id="169" creationId="{9B71A793-26F6-847E-D801-38780CF20AAA}"/>
          </ac:cxnSpMkLst>
        </pc:cxnChg>
        <pc:cxnChg chg="add">
          <ac:chgData name="Alexandru Cuhureanu" userId="S::alexandru.cuhureanu@nxp.com::6f73682f-baf0-4585-9cae-f8fbebc8024c" providerId="AD" clId="Web-{108AD253-B281-F1FA-5721-BBDD68E72467}" dt="2024-09-06T11:35:13.693" v="2"/>
          <ac:cxnSpMkLst>
            <pc:docMk/>
            <pc:sldMk cId="655594686" sldId="383"/>
            <ac:cxnSpMk id="171" creationId="{1BBECB17-D4A2-3BC2-7C8F-1D872CCD8B79}"/>
          </ac:cxnSpMkLst>
        </pc:cxnChg>
        <pc:cxnChg chg="add">
          <ac:chgData name="Alexandru Cuhureanu" userId="S::alexandru.cuhureanu@nxp.com::6f73682f-baf0-4585-9cae-f8fbebc8024c" providerId="AD" clId="Web-{108AD253-B281-F1FA-5721-BBDD68E72467}" dt="2024-09-06T11:35:13.693" v="2"/>
          <ac:cxnSpMkLst>
            <pc:docMk/>
            <pc:sldMk cId="655594686" sldId="383"/>
            <ac:cxnSpMk id="173" creationId="{7171558A-6F8B-FE9E-B874-480B1220B8A0}"/>
          </ac:cxnSpMkLst>
        </pc:cxnChg>
        <pc:cxnChg chg="add">
          <ac:chgData name="Alexandru Cuhureanu" userId="S::alexandru.cuhureanu@nxp.com::6f73682f-baf0-4585-9cae-f8fbebc8024c" providerId="AD" clId="Web-{108AD253-B281-F1FA-5721-BBDD68E72467}" dt="2024-09-06T11:35:13.693" v="2"/>
          <ac:cxnSpMkLst>
            <pc:docMk/>
            <pc:sldMk cId="655594686" sldId="383"/>
            <ac:cxnSpMk id="175" creationId="{2235264D-026A-E25F-0704-CA9C1C3354DF}"/>
          </ac:cxnSpMkLst>
        </pc:cxnChg>
        <pc:cxnChg chg="add">
          <ac:chgData name="Alexandru Cuhureanu" userId="S::alexandru.cuhureanu@nxp.com::6f73682f-baf0-4585-9cae-f8fbebc8024c" providerId="AD" clId="Web-{108AD253-B281-F1FA-5721-BBDD68E72467}" dt="2024-09-06T11:35:13.693" v="2"/>
          <ac:cxnSpMkLst>
            <pc:docMk/>
            <pc:sldMk cId="655594686" sldId="383"/>
            <ac:cxnSpMk id="177" creationId="{669D1735-AF16-617A-0652-E609993E39DD}"/>
          </ac:cxnSpMkLst>
        </pc:cxnChg>
        <pc:cxnChg chg="add">
          <ac:chgData name="Alexandru Cuhureanu" userId="S::alexandru.cuhureanu@nxp.com::6f73682f-baf0-4585-9cae-f8fbebc8024c" providerId="AD" clId="Web-{108AD253-B281-F1FA-5721-BBDD68E72467}" dt="2024-09-06T11:35:13.693" v="2"/>
          <ac:cxnSpMkLst>
            <pc:docMk/>
            <pc:sldMk cId="655594686" sldId="383"/>
            <ac:cxnSpMk id="192" creationId="{4299EEF7-DDAA-9359-8935-79E9930B7D3A}"/>
          </ac:cxnSpMkLst>
        </pc:cxnChg>
        <pc:cxnChg chg="add">
          <ac:chgData name="Alexandru Cuhureanu" userId="S::alexandru.cuhureanu@nxp.com::6f73682f-baf0-4585-9cae-f8fbebc8024c" providerId="AD" clId="Web-{108AD253-B281-F1FA-5721-BBDD68E72467}" dt="2024-09-06T11:35:13.693" v="2"/>
          <ac:cxnSpMkLst>
            <pc:docMk/>
            <pc:sldMk cId="655594686" sldId="383"/>
            <ac:cxnSpMk id="193" creationId="{C41BB532-CA1C-B687-9A04-2A0F4F5ADB3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4" creationId="{C29CFAE7-CDB2-D792-1E56-0D2C285F1EF4}"/>
          </ac:cxnSpMkLst>
        </pc:cxnChg>
        <pc:cxnChg chg="add">
          <ac:chgData name="Alexandru Cuhureanu" userId="S::alexandru.cuhureanu@nxp.com::6f73682f-baf0-4585-9cae-f8fbebc8024c" providerId="AD" clId="Web-{108AD253-B281-F1FA-5721-BBDD68E72467}" dt="2024-09-06T11:35:13.693" v="2"/>
          <ac:cxnSpMkLst>
            <pc:docMk/>
            <pc:sldMk cId="655594686" sldId="383"/>
            <ac:cxnSpMk id="195" creationId="{57317677-E2B4-4996-A626-1109F994FC15}"/>
          </ac:cxnSpMkLst>
        </pc:cxnChg>
        <pc:cxnChg chg="add">
          <ac:chgData name="Alexandru Cuhureanu" userId="S::alexandru.cuhureanu@nxp.com::6f73682f-baf0-4585-9cae-f8fbebc8024c" providerId="AD" clId="Web-{108AD253-B281-F1FA-5721-BBDD68E72467}" dt="2024-09-06T11:35:13.693" v="2"/>
          <ac:cxnSpMkLst>
            <pc:docMk/>
            <pc:sldMk cId="655594686" sldId="383"/>
            <ac:cxnSpMk id="196" creationId="{E6A234A1-4801-7CFD-A6BA-EA4098BB01E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7" creationId="{C3C093D9-618A-20E7-A26C-42C5A7324182}"/>
          </ac:cxnSpMkLst>
        </pc:cxnChg>
        <pc:cxnChg chg="add">
          <ac:chgData name="Alexandru Cuhureanu" userId="S::alexandru.cuhureanu@nxp.com::6f73682f-baf0-4585-9cae-f8fbebc8024c" providerId="AD" clId="Web-{108AD253-B281-F1FA-5721-BBDD68E72467}" dt="2024-09-06T11:35:13.693" v="2"/>
          <ac:cxnSpMkLst>
            <pc:docMk/>
            <pc:sldMk cId="655594686" sldId="383"/>
            <ac:cxnSpMk id="198" creationId="{A65B2FD4-28EB-D11E-B82B-82DF60812551}"/>
          </ac:cxnSpMkLst>
        </pc:cxnChg>
        <pc:cxnChg chg="add">
          <ac:chgData name="Alexandru Cuhureanu" userId="S::alexandru.cuhureanu@nxp.com::6f73682f-baf0-4585-9cae-f8fbebc8024c" providerId="AD" clId="Web-{108AD253-B281-F1FA-5721-BBDD68E72467}" dt="2024-09-06T11:35:13.693" v="2"/>
          <ac:cxnSpMkLst>
            <pc:docMk/>
            <pc:sldMk cId="655594686" sldId="383"/>
            <ac:cxnSpMk id="199" creationId="{FCE2F28F-1AD0-ECFF-6866-ADBB54FE25F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0" creationId="{CA29F2C0-678D-D1B3-A878-D742EBFFB8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1" creationId="{C06FCCA6-2C19-C944-2EA5-5B9074EB4A1D}"/>
          </ac:cxnSpMkLst>
        </pc:cxnChg>
        <pc:cxnChg chg="add">
          <ac:chgData name="Alexandru Cuhureanu" userId="S::alexandru.cuhureanu@nxp.com::6f73682f-baf0-4585-9cae-f8fbebc8024c" providerId="AD" clId="Web-{108AD253-B281-F1FA-5721-BBDD68E72467}" dt="2024-09-06T11:35:13.693" v="2"/>
          <ac:cxnSpMkLst>
            <pc:docMk/>
            <pc:sldMk cId="655594686" sldId="383"/>
            <ac:cxnSpMk id="202" creationId="{E28F1A54-9EBE-B209-CB54-7B6C4072C58E}"/>
          </ac:cxnSpMkLst>
        </pc:cxnChg>
        <pc:cxnChg chg="add">
          <ac:chgData name="Alexandru Cuhureanu" userId="S::alexandru.cuhureanu@nxp.com::6f73682f-baf0-4585-9cae-f8fbebc8024c" providerId="AD" clId="Web-{108AD253-B281-F1FA-5721-BBDD68E72467}" dt="2024-09-06T11:35:13.693" v="2"/>
          <ac:cxnSpMkLst>
            <pc:docMk/>
            <pc:sldMk cId="655594686" sldId="383"/>
            <ac:cxnSpMk id="220" creationId="{5CD9D2A0-7AE7-503A-A493-62E6270487C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1" creationId="{D6079E4E-B5EA-0374-629D-5C45376669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22" creationId="{BFAC27C1-CD0C-8C34-6B06-044604F34D4C}"/>
          </ac:cxnSpMkLst>
        </pc:cxnChg>
        <pc:cxnChg chg="add">
          <ac:chgData name="Alexandru Cuhureanu" userId="S::alexandru.cuhureanu@nxp.com::6f73682f-baf0-4585-9cae-f8fbebc8024c" providerId="AD" clId="Web-{108AD253-B281-F1FA-5721-BBDD68E72467}" dt="2024-09-06T11:35:13.693" v="2"/>
          <ac:cxnSpMkLst>
            <pc:docMk/>
            <pc:sldMk cId="655594686" sldId="383"/>
            <ac:cxnSpMk id="223" creationId="{CB6A6345-E157-85B4-EB8A-CFA12A2F834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4" creationId="{508865E6-BF5F-84F2-4424-7A6A00EB9FC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5" creationId="{BB2408B0-BB0D-C230-0A85-8FCB3860E602}"/>
          </ac:cxnSpMkLst>
        </pc:cxnChg>
        <pc:cxnChg chg="add">
          <ac:chgData name="Alexandru Cuhureanu" userId="S::alexandru.cuhureanu@nxp.com::6f73682f-baf0-4585-9cae-f8fbebc8024c" providerId="AD" clId="Web-{108AD253-B281-F1FA-5721-BBDD68E72467}" dt="2024-09-06T11:35:13.693" v="2"/>
          <ac:cxnSpMkLst>
            <pc:docMk/>
            <pc:sldMk cId="655594686" sldId="383"/>
            <ac:cxnSpMk id="226" creationId="{FCDCB09B-5C57-BF4F-88C2-C8CB87E604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27" creationId="{01565A4C-4D4E-50FD-03CE-F1994FC30E93}"/>
          </ac:cxnSpMkLst>
        </pc:cxnChg>
        <pc:cxnChg chg="add">
          <ac:chgData name="Alexandru Cuhureanu" userId="S::alexandru.cuhureanu@nxp.com::6f73682f-baf0-4585-9cae-f8fbebc8024c" providerId="AD" clId="Web-{108AD253-B281-F1FA-5721-BBDD68E72467}" dt="2024-09-06T11:35:13.693" v="2"/>
          <ac:cxnSpMkLst>
            <pc:docMk/>
            <pc:sldMk cId="655594686" sldId="383"/>
            <ac:cxnSpMk id="228" creationId="{89C6FED2-D046-8F2D-7848-D4F5628521B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9" creationId="{31EE1440-1564-7343-C8D2-27C34B5B9C51}"/>
          </ac:cxnSpMkLst>
        </pc:cxnChg>
        <pc:cxnChg chg="add">
          <ac:chgData name="Alexandru Cuhureanu" userId="S::alexandru.cuhureanu@nxp.com::6f73682f-baf0-4585-9cae-f8fbebc8024c" providerId="AD" clId="Web-{108AD253-B281-F1FA-5721-BBDD68E72467}" dt="2024-09-06T11:35:13.693" v="2"/>
          <ac:cxnSpMkLst>
            <pc:docMk/>
            <pc:sldMk cId="655594686" sldId="383"/>
            <ac:cxnSpMk id="230" creationId="{32E81A1B-FB56-CC8C-8BAE-90DDA924402F}"/>
          </ac:cxnSpMkLst>
        </pc:cxnChg>
        <pc:cxnChg chg="add">
          <ac:chgData name="Alexandru Cuhureanu" userId="S::alexandru.cuhureanu@nxp.com::6f73682f-baf0-4585-9cae-f8fbebc8024c" providerId="AD" clId="Web-{108AD253-B281-F1FA-5721-BBDD68E72467}" dt="2024-09-06T11:35:13.693" v="2"/>
          <ac:cxnSpMkLst>
            <pc:docMk/>
            <pc:sldMk cId="655594686" sldId="383"/>
            <ac:cxnSpMk id="248" creationId="{D458ECAB-0BEC-0407-7D3A-71E299EEA6B0}"/>
          </ac:cxnSpMkLst>
        </pc:cxnChg>
        <pc:cxnChg chg="add">
          <ac:chgData name="Alexandru Cuhureanu" userId="S::alexandru.cuhureanu@nxp.com::6f73682f-baf0-4585-9cae-f8fbebc8024c" providerId="AD" clId="Web-{108AD253-B281-F1FA-5721-BBDD68E72467}" dt="2024-09-06T11:35:13.693" v="2"/>
          <ac:cxnSpMkLst>
            <pc:docMk/>
            <pc:sldMk cId="655594686" sldId="383"/>
            <ac:cxnSpMk id="249" creationId="{95BEFCE7-0085-8DE2-323E-8509EC09DED1}"/>
          </ac:cxnSpMkLst>
        </pc:cxnChg>
        <pc:cxnChg chg="add">
          <ac:chgData name="Alexandru Cuhureanu" userId="S::alexandru.cuhureanu@nxp.com::6f73682f-baf0-4585-9cae-f8fbebc8024c" providerId="AD" clId="Web-{108AD253-B281-F1FA-5721-BBDD68E72467}" dt="2024-09-06T11:35:13.693" v="2"/>
          <ac:cxnSpMkLst>
            <pc:docMk/>
            <pc:sldMk cId="655594686" sldId="383"/>
            <ac:cxnSpMk id="250" creationId="{9B425C44-5BA5-2752-F4DD-AFAC657C28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51" creationId="{5AC1C1B6-5FEE-CAB0-57E7-C36ECCD1F57B}"/>
          </ac:cxnSpMkLst>
        </pc:cxnChg>
        <pc:cxnChg chg="add">
          <ac:chgData name="Alexandru Cuhureanu" userId="S::alexandru.cuhureanu@nxp.com::6f73682f-baf0-4585-9cae-f8fbebc8024c" providerId="AD" clId="Web-{108AD253-B281-F1FA-5721-BBDD68E72467}" dt="2024-09-06T11:35:13.693" v="2"/>
          <ac:cxnSpMkLst>
            <pc:docMk/>
            <pc:sldMk cId="655594686" sldId="383"/>
            <ac:cxnSpMk id="252" creationId="{D1AFB4FE-211E-9193-E52F-496EA4DAE660}"/>
          </ac:cxnSpMkLst>
        </pc:cxnChg>
        <pc:cxnChg chg="add">
          <ac:chgData name="Alexandru Cuhureanu" userId="S::alexandru.cuhureanu@nxp.com::6f73682f-baf0-4585-9cae-f8fbebc8024c" providerId="AD" clId="Web-{108AD253-B281-F1FA-5721-BBDD68E72467}" dt="2024-09-06T11:35:13.693" v="2"/>
          <ac:cxnSpMkLst>
            <pc:docMk/>
            <pc:sldMk cId="655594686" sldId="383"/>
            <ac:cxnSpMk id="253" creationId="{4ED83E05-1875-FAFE-E2F4-D528FD35B492}"/>
          </ac:cxnSpMkLst>
        </pc:cxnChg>
        <pc:cxnChg chg="add">
          <ac:chgData name="Alexandru Cuhureanu" userId="S::alexandru.cuhureanu@nxp.com::6f73682f-baf0-4585-9cae-f8fbebc8024c" providerId="AD" clId="Web-{108AD253-B281-F1FA-5721-BBDD68E72467}" dt="2024-09-06T11:35:13.693" v="2"/>
          <ac:cxnSpMkLst>
            <pc:docMk/>
            <pc:sldMk cId="655594686" sldId="383"/>
            <ac:cxnSpMk id="254" creationId="{9862CC0B-8C06-2290-30C5-FF290BA001DA}"/>
          </ac:cxnSpMkLst>
        </pc:cxnChg>
        <pc:cxnChg chg="add">
          <ac:chgData name="Alexandru Cuhureanu" userId="S::alexandru.cuhureanu@nxp.com::6f73682f-baf0-4585-9cae-f8fbebc8024c" providerId="AD" clId="Web-{108AD253-B281-F1FA-5721-BBDD68E72467}" dt="2024-09-06T11:35:13.693" v="2"/>
          <ac:cxnSpMkLst>
            <pc:docMk/>
            <pc:sldMk cId="655594686" sldId="383"/>
            <ac:cxnSpMk id="255" creationId="{E274326B-D162-6406-5BA6-1C6B9C9A55A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6" creationId="{14AC37FA-AE0B-7E6A-5F3B-7B85BF9486C5}"/>
          </ac:cxnSpMkLst>
        </pc:cxnChg>
        <pc:cxnChg chg="add">
          <ac:chgData name="Alexandru Cuhureanu" userId="S::alexandru.cuhureanu@nxp.com::6f73682f-baf0-4585-9cae-f8fbebc8024c" providerId="AD" clId="Web-{108AD253-B281-F1FA-5721-BBDD68E72467}" dt="2024-09-06T11:35:13.693" v="2"/>
          <ac:cxnSpMkLst>
            <pc:docMk/>
            <pc:sldMk cId="655594686" sldId="383"/>
            <ac:cxnSpMk id="257" creationId="{A438B0FE-2811-4965-C52A-5AB9D3D27F9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8" creationId="{E49F025C-A2EF-4ECC-CEB7-DAE10424825B}"/>
          </ac:cxnSpMkLst>
        </pc:cxnChg>
      </pc:sldChg>
      <pc:sldChg chg="del">
        <pc:chgData name="Alexandru Cuhureanu" userId="S::alexandru.cuhureanu@nxp.com::6f73682f-baf0-4585-9cae-f8fbebc8024c" providerId="AD" clId="Web-{108AD253-B281-F1FA-5721-BBDD68E72467}" dt="2024-09-06T11:34:53.519" v="0"/>
        <pc:sldMkLst>
          <pc:docMk/>
          <pc:sldMk cId="4063277458" sldId="383"/>
        </pc:sldMkLst>
      </pc:sldChg>
    </pc:docChg>
  </pc:docChgLst>
  <pc:docChgLst>
    <pc:chgData name="Ileana Bratu" userId="7ff8147a-ecf7-4506-9027-5658525bbd4f" providerId="ADAL" clId="{4445CA94-CFB9-463E-B3D9-86DEC2D9FA56}"/>
    <pc:docChg chg="undo custSel addSld delSld modSld delSection modSection">
      <pc:chgData name="Ileana Bratu" userId="7ff8147a-ecf7-4506-9027-5658525bbd4f" providerId="ADAL" clId="{4445CA94-CFB9-463E-B3D9-86DEC2D9FA56}" dt="2024-10-26T10:18:12.649" v="258" actId="17851"/>
      <pc:docMkLst>
        <pc:docMk/>
      </pc:docMkLst>
      <pc:sldChg chg="delSp modSp mod">
        <pc:chgData name="Ileana Bratu" userId="7ff8147a-ecf7-4506-9027-5658525bbd4f" providerId="ADAL" clId="{4445CA94-CFB9-463E-B3D9-86DEC2D9FA56}" dt="2024-10-26T09:44:53.088" v="36" actId="14100"/>
        <pc:sldMkLst>
          <pc:docMk/>
          <pc:sldMk cId="655594686" sldId="383"/>
        </pc:sldMkLst>
        <pc:spChg chg="mod">
          <ac:chgData name="Ileana Bratu" userId="7ff8147a-ecf7-4506-9027-5658525bbd4f" providerId="ADAL" clId="{4445CA94-CFB9-463E-B3D9-86DEC2D9FA56}" dt="2024-10-26T09:42:42.643" v="3" actId="27636"/>
          <ac:spMkLst>
            <pc:docMk/>
            <pc:sldMk cId="655594686" sldId="383"/>
            <ac:spMk id="19" creationId="{43C79D0D-F5B2-B1AA-2B08-0AF06FBBEEAE}"/>
          </ac:spMkLst>
        </pc:spChg>
        <pc:spChg chg="mod">
          <ac:chgData name="Ileana Bratu" userId="7ff8147a-ecf7-4506-9027-5658525bbd4f" providerId="ADAL" clId="{4445CA94-CFB9-463E-B3D9-86DEC2D9FA56}" dt="2024-10-26T09:42:53.868" v="5" actId="27636"/>
          <ac:spMkLst>
            <pc:docMk/>
            <pc:sldMk cId="655594686" sldId="383"/>
            <ac:spMk id="22" creationId="{1F694214-2062-46F6-E906-D8E8083F7D56}"/>
          </ac:spMkLst>
        </pc:spChg>
        <pc:spChg chg="mod">
          <ac:chgData name="Ileana Bratu" userId="7ff8147a-ecf7-4506-9027-5658525bbd4f" providerId="ADAL" clId="{4445CA94-CFB9-463E-B3D9-86DEC2D9FA56}" dt="2024-10-26T09:43:12.616" v="7" actId="2711"/>
          <ac:spMkLst>
            <pc:docMk/>
            <pc:sldMk cId="655594686" sldId="383"/>
            <ac:spMk id="25" creationId="{BD7D4565-A852-B69D-7BB1-55BFB38EB4D1}"/>
          </ac:spMkLst>
        </pc:spChg>
        <pc:spChg chg="mod">
          <ac:chgData name="Ileana Bratu" userId="7ff8147a-ecf7-4506-9027-5658525bbd4f" providerId="ADAL" clId="{4445CA94-CFB9-463E-B3D9-86DEC2D9FA56}" dt="2024-10-26T09:43:22.615" v="8" actId="2711"/>
          <ac:spMkLst>
            <pc:docMk/>
            <pc:sldMk cId="655594686" sldId="383"/>
            <ac:spMk id="28" creationId="{3E80D736-B673-77DA-6507-504EC7F5FCBD}"/>
          </ac:spMkLst>
        </pc:spChg>
        <pc:spChg chg="mod">
          <ac:chgData name="Ileana Bratu" userId="7ff8147a-ecf7-4506-9027-5658525bbd4f" providerId="ADAL" clId="{4445CA94-CFB9-463E-B3D9-86DEC2D9FA56}" dt="2024-10-26T09:44:53.088" v="36" actId="14100"/>
          <ac:spMkLst>
            <pc:docMk/>
            <pc:sldMk cId="655594686" sldId="383"/>
            <ac:spMk id="31" creationId="{540D3460-C5A6-1386-C5F7-8D4EAF95178A}"/>
          </ac:spMkLst>
        </pc:spChg>
        <pc:spChg chg="mod">
          <ac:chgData name="Ileana Bratu" userId="7ff8147a-ecf7-4506-9027-5658525bbd4f" providerId="ADAL" clId="{4445CA94-CFB9-463E-B3D9-86DEC2D9FA56}" dt="2024-10-26T09:44:01.627" v="17" actId="2711"/>
          <ac:spMkLst>
            <pc:docMk/>
            <pc:sldMk cId="655594686" sldId="383"/>
            <ac:spMk id="34" creationId="{F29F6A81-D58B-2BC7-52DB-FA6793E94094}"/>
          </ac:spMkLst>
        </pc:spChg>
      </pc:sldChg>
      <pc:sldChg chg="modSp mod">
        <pc:chgData name="Ileana Bratu" userId="7ff8147a-ecf7-4506-9027-5658525bbd4f" providerId="ADAL" clId="{4445CA94-CFB9-463E-B3D9-86DEC2D9FA56}" dt="2024-10-26T09:47:10.929" v="49" actId="2711"/>
        <pc:sldMkLst>
          <pc:docMk/>
          <pc:sldMk cId="3186322773" sldId="2086971506"/>
        </pc:sldMkLst>
        <pc:spChg chg="mod">
          <ac:chgData name="Ileana Bratu" userId="7ff8147a-ecf7-4506-9027-5658525bbd4f" providerId="ADAL" clId="{4445CA94-CFB9-463E-B3D9-86DEC2D9FA56}" dt="2024-10-26T09:47:01.697" v="48" actId="2711"/>
          <ac:spMkLst>
            <pc:docMk/>
            <pc:sldMk cId="3186322773" sldId="2086971506"/>
            <ac:spMk id="3" creationId="{AB277984-AB38-4FA5-A3FE-85209908555C}"/>
          </ac:spMkLst>
        </pc:spChg>
        <pc:spChg chg="mod">
          <ac:chgData name="Ileana Bratu" userId="7ff8147a-ecf7-4506-9027-5658525bbd4f" providerId="ADAL" clId="{4445CA94-CFB9-463E-B3D9-86DEC2D9FA56}" dt="2024-10-26T09:47:10.929" v="49" actId="2711"/>
          <ac:spMkLst>
            <pc:docMk/>
            <pc:sldMk cId="3186322773" sldId="2086971506"/>
            <ac:spMk id="4" creationId="{68950F95-04A4-41EB-BF74-D920AC027509}"/>
          </ac:spMkLst>
        </pc:spChg>
      </pc:sldChg>
      <pc:sldChg chg="modSp mod">
        <pc:chgData name="Ileana Bratu" userId="7ff8147a-ecf7-4506-9027-5658525bbd4f" providerId="ADAL" clId="{4445CA94-CFB9-463E-B3D9-86DEC2D9FA56}" dt="2024-10-26T09:47:26.313" v="51" actId="2711"/>
        <pc:sldMkLst>
          <pc:docMk/>
          <pc:sldMk cId="2582579669" sldId="2086971507"/>
        </pc:sldMkLst>
        <pc:spChg chg="mod">
          <ac:chgData name="Ileana Bratu" userId="7ff8147a-ecf7-4506-9027-5658525bbd4f" providerId="ADAL" clId="{4445CA94-CFB9-463E-B3D9-86DEC2D9FA56}" dt="2024-10-26T09:47:17.994" v="50" actId="2711"/>
          <ac:spMkLst>
            <pc:docMk/>
            <pc:sldMk cId="2582579669" sldId="2086971507"/>
            <ac:spMk id="3" creationId="{AB277984-AB38-4FA5-A3FE-85209908555C}"/>
          </ac:spMkLst>
        </pc:spChg>
        <pc:spChg chg="mod">
          <ac:chgData name="Ileana Bratu" userId="7ff8147a-ecf7-4506-9027-5658525bbd4f" providerId="ADAL" clId="{4445CA94-CFB9-463E-B3D9-86DEC2D9FA56}" dt="2024-10-26T09:47:26.313" v="51" actId="2711"/>
          <ac:spMkLst>
            <pc:docMk/>
            <pc:sldMk cId="2582579669" sldId="2086971507"/>
            <ac:spMk id="4" creationId="{68950F95-04A4-41EB-BF74-D920AC027509}"/>
          </ac:spMkLst>
        </pc:spChg>
      </pc:sldChg>
      <pc:sldChg chg="modSp mod">
        <pc:chgData name="Ileana Bratu" userId="7ff8147a-ecf7-4506-9027-5658525bbd4f" providerId="ADAL" clId="{4445CA94-CFB9-463E-B3D9-86DEC2D9FA56}" dt="2024-10-26T09:46:53.309" v="47" actId="2711"/>
        <pc:sldMkLst>
          <pc:docMk/>
          <pc:sldMk cId="4221969578" sldId="2086971508"/>
        </pc:sldMkLst>
        <pc:spChg chg="mod">
          <ac:chgData name="Ileana Bratu" userId="7ff8147a-ecf7-4506-9027-5658525bbd4f" providerId="ADAL" clId="{4445CA94-CFB9-463E-B3D9-86DEC2D9FA56}" dt="2024-10-26T09:46:53.309" v="47" actId="2711"/>
          <ac:spMkLst>
            <pc:docMk/>
            <pc:sldMk cId="4221969578" sldId="2086971508"/>
            <ac:spMk id="3" creationId="{AB277984-AB38-4FA5-A3FE-85209908555C}"/>
          </ac:spMkLst>
        </pc:spChg>
        <pc:spChg chg="mod">
          <ac:chgData name="Ileana Bratu" userId="7ff8147a-ecf7-4506-9027-5658525bbd4f" providerId="ADAL" clId="{4445CA94-CFB9-463E-B3D9-86DEC2D9FA56}" dt="2024-10-26T09:46:46.208" v="46" actId="2711"/>
          <ac:spMkLst>
            <pc:docMk/>
            <pc:sldMk cId="4221969578" sldId="2086971508"/>
            <ac:spMk id="4" creationId="{68950F95-04A4-41EB-BF74-D920AC027509}"/>
          </ac:spMkLst>
        </pc:spChg>
      </pc:sldChg>
      <pc:sldChg chg="modSp mod">
        <pc:chgData name="Ileana Bratu" userId="7ff8147a-ecf7-4506-9027-5658525bbd4f" providerId="ADAL" clId="{4445CA94-CFB9-463E-B3D9-86DEC2D9FA56}" dt="2024-10-26T09:47:51.249" v="53" actId="2711"/>
        <pc:sldMkLst>
          <pc:docMk/>
          <pc:sldMk cId="3179166805" sldId="2086971510"/>
        </pc:sldMkLst>
        <pc:spChg chg="mod">
          <ac:chgData name="Ileana Bratu" userId="7ff8147a-ecf7-4506-9027-5658525bbd4f" providerId="ADAL" clId="{4445CA94-CFB9-463E-B3D9-86DEC2D9FA56}" dt="2024-10-26T09:47:43.349" v="52" actId="2711"/>
          <ac:spMkLst>
            <pc:docMk/>
            <pc:sldMk cId="3179166805" sldId="2086971510"/>
            <ac:spMk id="3" creationId="{AB277984-AB38-4FA5-A3FE-85209908555C}"/>
          </ac:spMkLst>
        </pc:spChg>
        <pc:spChg chg="mod">
          <ac:chgData name="Ileana Bratu" userId="7ff8147a-ecf7-4506-9027-5658525bbd4f" providerId="ADAL" clId="{4445CA94-CFB9-463E-B3D9-86DEC2D9FA56}" dt="2024-10-26T09:47:51.249" v="53" actId="2711"/>
          <ac:spMkLst>
            <pc:docMk/>
            <pc:sldMk cId="3179166805" sldId="2086971510"/>
            <ac:spMk id="4" creationId="{68950F95-04A4-41EB-BF74-D920AC027509}"/>
          </ac:spMkLst>
        </pc:spChg>
      </pc:sldChg>
      <pc:sldChg chg="modSp mod">
        <pc:chgData name="Ileana Bratu" userId="7ff8147a-ecf7-4506-9027-5658525bbd4f" providerId="ADAL" clId="{4445CA94-CFB9-463E-B3D9-86DEC2D9FA56}" dt="2024-10-26T10:02:30.252" v="107" actId="2711"/>
        <pc:sldMkLst>
          <pc:docMk/>
          <pc:sldMk cId="852012845" sldId="2086971515"/>
        </pc:sldMkLst>
        <pc:spChg chg="mod">
          <ac:chgData name="Ileana Bratu" userId="7ff8147a-ecf7-4506-9027-5658525bbd4f" providerId="ADAL" clId="{4445CA94-CFB9-463E-B3D9-86DEC2D9FA56}" dt="2024-10-26T10:02:21.798" v="106" actId="2711"/>
          <ac:spMkLst>
            <pc:docMk/>
            <pc:sldMk cId="852012845" sldId="2086971515"/>
            <ac:spMk id="3" creationId="{AB277984-AB38-4FA5-A3FE-85209908555C}"/>
          </ac:spMkLst>
        </pc:spChg>
        <pc:spChg chg="mod">
          <ac:chgData name="Ileana Bratu" userId="7ff8147a-ecf7-4506-9027-5658525bbd4f" providerId="ADAL" clId="{4445CA94-CFB9-463E-B3D9-86DEC2D9FA56}" dt="2024-10-26T10:02:30.252" v="107" actId="2711"/>
          <ac:spMkLst>
            <pc:docMk/>
            <pc:sldMk cId="852012845" sldId="2086971515"/>
            <ac:spMk id="4" creationId="{68950F95-04A4-41EB-BF74-D920AC027509}"/>
          </ac:spMkLst>
        </pc:spChg>
      </pc:sldChg>
      <pc:sldChg chg="modSp mod">
        <pc:chgData name="Ileana Bratu" userId="7ff8147a-ecf7-4506-9027-5658525bbd4f" providerId="ADAL" clId="{4445CA94-CFB9-463E-B3D9-86DEC2D9FA56}" dt="2024-10-26T09:48:07.617" v="55" actId="2711"/>
        <pc:sldMkLst>
          <pc:docMk/>
          <pc:sldMk cId="142309073" sldId="2086971516"/>
        </pc:sldMkLst>
        <pc:spChg chg="mod">
          <ac:chgData name="Ileana Bratu" userId="7ff8147a-ecf7-4506-9027-5658525bbd4f" providerId="ADAL" clId="{4445CA94-CFB9-463E-B3D9-86DEC2D9FA56}" dt="2024-10-26T09:48:07.617" v="55" actId="2711"/>
          <ac:spMkLst>
            <pc:docMk/>
            <pc:sldMk cId="142309073" sldId="2086971516"/>
            <ac:spMk id="3" creationId="{AB277984-AB38-4FA5-A3FE-85209908555C}"/>
          </ac:spMkLst>
        </pc:spChg>
        <pc:spChg chg="mod">
          <ac:chgData name="Ileana Bratu" userId="7ff8147a-ecf7-4506-9027-5658525bbd4f" providerId="ADAL" clId="{4445CA94-CFB9-463E-B3D9-86DEC2D9FA56}" dt="2024-10-26T09:48:01.955" v="54" actId="2711"/>
          <ac:spMkLst>
            <pc:docMk/>
            <pc:sldMk cId="142309073" sldId="2086971516"/>
            <ac:spMk id="4" creationId="{68950F95-04A4-41EB-BF74-D920AC027509}"/>
          </ac:spMkLst>
        </pc:spChg>
      </pc:sldChg>
      <pc:sldChg chg="modSp mod">
        <pc:chgData name="Ileana Bratu" userId="7ff8147a-ecf7-4506-9027-5658525bbd4f" providerId="ADAL" clId="{4445CA94-CFB9-463E-B3D9-86DEC2D9FA56}" dt="2024-10-26T09:48:32.734" v="59" actId="2711"/>
        <pc:sldMkLst>
          <pc:docMk/>
          <pc:sldMk cId="3616496267" sldId="2086971518"/>
        </pc:sldMkLst>
        <pc:spChg chg="mod">
          <ac:chgData name="Ileana Bratu" userId="7ff8147a-ecf7-4506-9027-5658525bbd4f" providerId="ADAL" clId="{4445CA94-CFB9-463E-B3D9-86DEC2D9FA56}" dt="2024-10-26T09:48:21.524" v="56" actId="2711"/>
          <ac:spMkLst>
            <pc:docMk/>
            <pc:sldMk cId="3616496267" sldId="2086971518"/>
            <ac:spMk id="3" creationId="{AB277984-AB38-4FA5-A3FE-85209908555C}"/>
          </ac:spMkLst>
        </pc:spChg>
        <pc:spChg chg="mod">
          <ac:chgData name="Ileana Bratu" userId="7ff8147a-ecf7-4506-9027-5658525bbd4f" providerId="ADAL" clId="{4445CA94-CFB9-463E-B3D9-86DEC2D9FA56}" dt="2024-10-26T09:48:32.734" v="59" actId="2711"/>
          <ac:spMkLst>
            <pc:docMk/>
            <pc:sldMk cId="3616496267" sldId="2086971518"/>
            <ac:spMk id="4" creationId="{68950F95-04A4-41EB-BF74-D920AC027509}"/>
          </ac:spMkLst>
        </pc:spChg>
      </pc:sldChg>
      <pc:sldChg chg="modSp mod">
        <pc:chgData name="Ileana Bratu" userId="7ff8147a-ecf7-4506-9027-5658525bbd4f" providerId="ADAL" clId="{4445CA94-CFB9-463E-B3D9-86DEC2D9FA56}" dt="2024-10-26T09:57:35.637" v="66" actId="2711"/>
        <pc:sldMkLst>
          <pc:docMk/>
          <pc:sldMk cId="422494171" sldId="2086971522"/>
        </pc:sldMkLst>
        <pc:spChg chg="mod">
          <ac:chgData name="Ileana Bratu" userId="7ff8147a-ecf7-4506-9027-5658525bbd4f" providerId="ADAL" clId="{4445CA94-CFB9-463E-B3D9-86DEC2D9FA56}" dt="2024-10-26T09:57:23.743" v="64" actId="2711"/>
          <ac:spMkLst>
            <pc:docMk/>
            <pc:sldMk cId="422494171" sldId="2086971522"/>
            <ac:spMk id="2" creationId="{CE9736CE-A9F4-1E8B-BFDE-41D86D2699E8}"/>
          </ac:spMkLst>
        </pc:spChg>
        <pc:spChg chg="mod">
          <ac:chgData name="Ileana Bratu" userId="7ff8147a-ecf7-4506-9027-5658525bbd4f" providerId="ADAL" clId="{4445CA94-CFB9-463E-B3D9-86DEC2D9FA56}" dt="2024-10-26T09:57:35.637" v="66" actId="2711"/>
          <ac:spMkLst>
            <pc:docMk/>
            <pc:sldMk cId="422494171" sldId="2086971522"/>
            <ac:spMk id="3" creationId="{AB277984-AB38-4FA5-A3FE-85209908555C}"/>
          </ac:spMkLst>
        </pc:spChg>
        <pc:spChg chg="mod">
          <ac:chgData name="Ileana Bratu" userId="7ff8147a-ecf7-4506-9027-5658525bbd4f" providerId="ADAL" clId="{4445CA94-CFB9-463E-B3D9-86DEC2D9FA56}" dt="2024-10-26T09:57:31.117" v="65" actId="2711"/>
          <ac:spMkLst>
            <pc:docMk/>
            <pc:sldMk cId="422494171" sldId="2086971522"/>
            <ac:spMk id="4" creationId="{68950F95-04A4-41EB-BF74-D920AC027509}"/>
          </ac:spMkLst>
        </pc:spChg>
      </pc:sldChg>
      <pc:sldChg chg="modSp mod">
        <pc:chgData name="Ileana Bratu" userId="7ff8147a-ecf7-4506-9027-5658525bbd4f" providerId="ADAL" clId="{4445CA94-CFB9-463E-B3D9-86DEC2D9FA56}" dt="2024-10-26T09:58:08.371" v="70" actId="2711"/>
        <pc:sldMkLst>
          <pc:docMk/>
          <pc:sldMk cId="4179985912" sldId="2086971523"/>
        </pc:sldMkLst>
        <pc:spChg chg="mod">
          <ac:chgData name="Ileana Bratu" userId="7ff8147a-ecf7-4506-9027-5658525bbd4f" providerId="ADAL" clId="{4445CA94-CFB9-463E-B3D9-86DEC2D9FA56}" dt="2024-10-26T09:57:47.858" v="67" actId="2711"/>
          <ac:spMkLst>
            <pc:docMk/>
            <pc:sldMk cId="4179985912" sldId="2086971523"/>
            <ac:spMk id="3" creationId="{AB277984-AB38-4FA5-A3FE-85209908555C}"/>
          </ac:spMkLst>
        </pc:spChg>
        <pc:spChg chg="mod">
          <ac:chgData name="Ileana Bratu" userId="7ff8147a-ecf7-4506-9027-5658525bbd4f" providerId="ADAL" clId="{4445CA94-CFB9-463E-B3D9-86DEC2D9FA56}" dt="2024-10-26T09:58:08.371" v="70" actId="2711"/>
          <ac:spMkLst>
            <pc:docMk/>
            <pc:sldMk cId="4179985912" sldId="2086971523"/>
            <ac:spMk id="4" creationId="{68950F95-04A4-41EB-BF74-D920AC027509}"/>
          </ac:spMkLst>
        </pc:spChg>
      </pc:sldChg>
      <pc:sldChg chg="modSp mod">
        <pc:chgData name="Ileana Bratu" userId="7ff8147a-ecf7-4506-9027-5658525bbd4f" providerId="ADAL" clId="{4445CA94-CFB9-463E-B3D9-86DEC2D9FA56}" dt="2024-10-26T09:59:01.654" v="78" actId="2711"/>
        <pc:sldMkLst>
          <pc:docMk/>
          <pc:sldMk cId="2897547354" sldId="2086971531"/>
        </pc:sldMkLst>
        <pc:spChg chg="mod">
          <ac:chgData name="Ileana Bratu" userId="7ff8147a-ecf7-4506-9027-5658525bbd4f" providerId="ADAL" clId="{4445CA94-CFB9-463E-B3D9-86DEC2D9FA56}" dt="2024-10-26T09:58:54.029" v="77" actId="2711"/>
          <ac:spMkLst>
            <pc:docMk/>
            <pc:sldMk cId="2897547354" sldId="2086971531"/>
            <ac:spMk id="3" creationId="{AB277984-AB38-4FA5-A3FE-85209908555C}"/>
          </ac:spMkLst>
        </pc:spChg>
        <pc:spChg chg="mod">
          <ac:chgData name="Ileana Bratu" userId="7ff8147a-ecf7-4506-9027-5658525bbd4f" providerId="ADAL" clId="{4445CA94-CFB9-463E-B3D9-86DEC2D9FA56}" dt="2024-10-26T09:59:01.654" v="78" actId="2711"/>
          <ac:spMkLst>
            <pc:docMk/>
            <pc:sldMk cId="2897547354" sldId="2086971531"/>
            <ac:spMk id="4" creationId="{68950F95-04A4-41EB-BF74-D920AC027509}"/>
          </ac:spMkLst>
        </pc:spChg>
      </pc:sldChg>
      <pc:sldChg chg="modSp mod">
        <pc:chgData name="Ileana Bratu" userId="7ff8147a-ecf7-4506-9027-5658525bbd4f" providerId="ADAL" clId="{4445CA94-CFB9-463E-B3D9-86DEC2D9FA56}" dt="2024-10-26T09:59:27.556" v="81" actId="2711"/>
        <pc:sldMkLst>
          <pc:docMk/>
          <pc:sldMk cId="3195843691" sldId="2086971532"/>
        </pc:sldMkLst>
        <pc:spChg chg="mod">
          <ac:chgData name="Ileana Bratu" userId="7ff8147a-ecf7-4506-9027-5658525bbd4f" providerId="ADAL" clId="{4445CA94-CFB9-463E-B3D9-86DEC2D9FA56}" dt="2024-10-26T09:59:27.556" v="81" actId="2711"/>
          <ac:spMkLst>
            <pc:docMk/>
            <pc:sldMk cId="3195843691" sldId="2086971532"/>
            <ac:spMk id="3" creationId="{AB277984-AB38-4FA5-A3FE-85209908555C}"/>
          </ac:spMkLst>
        </pc:spChg>
        <pc:spChg chg="mod">
          <ac:chgData name="Ileana Bratu" userId="7ff8147a-ecf7-4506-9027-5658525bbd4f" providerId="ADAL" clId="{4445CA94-CFB9-463E-B3D9-86DEC2D9FA56}" dt="2024-10-26T09:59:22.893" v="80" actId="2711"/>
          <ac:spMkLst>
            <pc:docMk/>
            <pc:sldMk cId="3195843691" sldId="2086971532"/>
            <ac:spMk id="4" creationId="{68950F95-04A4-41EB-BF74-D920AC027509}"/>
          </ac:spMkLst>
        </pc:spChg>
      </pc:sldChg>
      <pc:sldChg chg="modSp mod">
        <pc:chgData name="Ileana Bratu" userId="7ff8147a-ecf7-4506-9027-5658525bbd4f" providerId="ADAL" clId="{4445CA94-CFB9-463E-B3D9-86DEC2D9FA56}" dt="2024-10-26T09:57:07.049" v="63" actId="2711"/>
        <pc:sldMkLst>
          <pc:docMk/>
          <pc:sldMk cId="2589101301" sldId="2086971534"/>
        </pc:sldMkLst>
        <pc:spChg chg="mod">
          <ac:chgData name="Ileana Bratu" userId="7ff8147a-ecf7-4506-9027-5658525bbd4f" providerId="ADAL" clId="{4445CA94-CFB9-463E-B3D9-86DEC2D9FA56}" dt="2024-10-26T09:48:40.187" v="60" actId="2711"/>
          <ac:spMkLst>
            <pc:docMk/>
            <pc:sldMk cId="2589101301" sldId="2086971534"/>
            <ac:spMk id="3" creationId="{AB277984-AB38-4FA5-A3FE-85209908555C}"/>
          </ac:spMkLst>
        </pc:spChg>
        <pc:graphicFrameChg chg="mod">
          <ac:chgData name="Ileana Bratu" userId="7ff8147a-ecf7-4506-9027-5658525bbd4f" providerId="ADAL" clId="{4445CA94-CFB9-463E-B3D9-86DEC2D9FA56}" dt="2024-10-26T09:57:07.049" v="63" actId="2711"/>
          <ac:graphicFrameMkLst>
            <pc:docMk/>
            <pc:sldMk cId="2589101301" sldId="2086971534"/>
            <ac:graphicFrameMk id="4" creationId="{8EC9A34D-4D86-450A-813E-9D9005EA275E}"/>
          </ac:graphicFrameMkLst>
        </pc:graphicFrameChg>
      </pc:sldChg>
      <pc:sldChg chg="modSp mod">
        <pc:chgData name="Ileana Bratu" userId="7ff8147a-ecf7-4506-9027-5658525bbd4f" providerId="ADAL" clId="{4445CA94-CFB9-463E-B3D9-86DEC2D9FA56}" dt="2024-10-26T09:46:28.681" v="45" actId="6549"/>
        <pc:sldMkLst>
          <pc:docMk/>
          <pc:sldMk cId="3718456747" sldId="2086971535"/>
        </pc:sldMkLst>
        <pc:spChg chg="mod">
          <ac:chgData name="Ileana Bratu" userId="7ff8147a-ecf7-4506-9027-5658525bbd4f" providerId="ADAL" clId="{4445CA94-CFB9-463E-B3D9-86DEC2D9FA56}" dt="2024-10-26T09:45:36.474" v="39" actId="1076"/>
          <ac:spMkLst>
            <pc:docMk/>
            <pc:sldMk cId="3718456747" sldId="2086971535"/>
            <ac:spMk id="3" creationId="{AB277984-AB38-4FA5-A3FE-85209908555C}"/>
          </ac:spMkLst>
        </pc:spChg>
        <pc:spChg chg="mod">
          <ac:chgData name="Ileana Bratu" userId="7ff8147a-ecf7-4506-9027-5658525bbd4f" providerId="ADAL" clId="{4445CA94-CFB9-463E-B3D9-86DEC2D9FA56}" dt="2024-10-26T09:45:09.189" v="37" actId="2711"/>
          <ac:spMkLst>
            <pc:docMk/>
            <pc:sldMk cId="3718456747" sldId="2086971535"/>
            <ac:spMk id="4" creationId="{68950F95-04A4-41EB-BF74-D920AC027509}"/>
          </ac:spMkLst>
        </pc:spChg>
        <pc:spChg chg="mod">
          <ac:chgData name="Ileana Bratu" userId="7ff8147a-ecf7-4506-9027-5658525bbd4f" providerId="ADAL" clId="{4445CA94-CFB9-463E-B3D9-86DEC2D9FA56}" dt="2024-10-26T09:45:50.840" v="40" actId="2711"/>
          <ac:spMkLst>
            <pc:docMk/>
            <pc:sldMk cId="3718456747" sldId="2086971535"/>
            <ac:spMk id="20" creationId="{DADAED9E-5465-3570-1822-C06EB54F5B82}"/>
          </ac:spMkLst>
        </pc:spChg>
        <pc:spChg chg="mod">
          <ac:chgData name="Ileana Bratu" userId="7ff8147a-ecf7-4506-9027-5658525bbd4f" providerId="ADAL" clId="{4445CA94-CFB9-463E-B3D9-86DEC2D9FA56}" dt="2024-10-26T09:45:50.840" v="40" actId="2711"/>
          <ac:spMkLst>
            <pc:docMk/>
            <pc:sldMk cId="3718456747" sldId="2086971535"/>
            <ac:spMk id="21" creationId="{58C44925-B871-9531-07F7-D18705254A04}"/>
          </ac:spMkLst>
        </pc:spChg>
        <pc:spChg chg="mod">
          <ac:chgData name="Ileana Bratu" userId="7ff8147a-ecf7-4506-9027-5658525bbd4f" providerId="ADAL" clId="{4445CA94-CFB9-463E-B3D9-86DEC2D9FA56}" dt="2024-10-26T09:45:50.840" v="40" actId="2711"/>
          <ac:spMkLst>
            <pc:docMk/>
            <pc:sldMk cId="3718456747" sldId="2086971535"/>
            <ac:spMk id="22" creationId="{D30CEC76-9E8F-C2B7-428B-518C44C4331C}"/>
          </ac:spMkLst>
        </pc:spChg>
        <pc:spChg chg="mod">
          <ac:chgData name="Ileana Bratu" userId="7ff8147a-ecf7-4506-9027-5658525bbd4f" providerId="ADAL" clId="{4445CA94-CFB9-463E-B3D9-86DEC2D9FA56}" dt="2024-10-26T09:45:50.840" v="40" actId="2711"/>
          <ac:spMkLst>
            <pc:docMk/>
            <pc:sldMk cId="3718456747" sldId="2086971535"/>
            <ac:spMk id="23" creationId="{2ACD1D73-5141-C81C-9152-4BCA336C5E5D}"/>
          </ac:spMkLst>
        </pc:spChg>
        <pc:spChg chg="mod">
          <ac:chgData name="Ileana Bratu" userId="7ff8147a-ecf7-4506-9027-5658525bbd4f" providerId="ADAL" clId="{4445CA94-CFB9-463E-B3D9-86DEC2D9FA56}" dt="2024-10-26T09:45:50.840" v="40" actId="2711"/>
          <ac:spMkLst>
            <pc:docMk/>
            <pc:sldMk cId="3718456747" sldId="2086971535"/>
            <ac:spMk id="24" creationId="{54068B3B-071E-EB26-9BC9-B48DD873778F}"/>
          </ac:spMkLst>
        </pc:spChg>
        <pc:spChg chg="mod">
          <ac:chgData name="Ileana Bratu" userId="7ff8147a-ecf7-4506-9027-5658525bbd4f" providerId="ADAL" clId="{4445CA94-CFB9-463E-B3D9-86DEC2D9FA56}" dt="2024-10-26T09:45:50.840" v="40" actId="2711"/>
          <ac:spMkLst>
            <pc:docMk/>
            <pc:sldMk cId="3718456747" sldId="2086971535"/>
            <ac:spMk id="25" creationId="{0B62BBB1-6649-2CC9-89DA-01630266B446}"/>
          </ac:spMkLst>
        </pc:spChg>
        <pc:spChg chg="mod">
          <ac:chgData name="Ileana Bratu" userId="7ff8147a-ecf7-4506-9027-5658525bbd4f" providerId="ADAL" clId="{4445CA94-CFB9-463E-B3D9-86DEC2D9FA56}" dt="2024-10-26T09:45:50.840" v="40" actId="2711"/>
          <ac:spMkLst>
            <pc:docMk/>
            <pc:sldMk cId="3718456747" sldId="2086971535"/>
            <ac:spMk id="26" creationId="{86B4A710-1DC2-A683-681D-FBBDA4201E1B}"/>
          </ac:spMkLst>
        </pc:spChg>
        <pc:spChg chg="mod">
          <ac:chgData name="Ileana Bratu" userId="7ff8147a-ecf7-4506-9027-5658525bbd4f" providerId="ADAL" clId="{4445CA94-CFB9-463E-B3D9-86DEC2D9FA56}" dt="2024-10-26T09:45:50.840" v="40" actId="2711"/>
          <ac:spMkLst>
            <pc:docMk/>
            <pc:sldMk cId="3718456747" sldId="2086971535"/>
            <ac:spMk id="27" creationId="{AFEBC6C6-7E52-17E1-A319-3AEC55DFECCD}"/>
          </ac:spMkLst>
        </pc:spChg>
        <pc:spChg chg="mod">
          <ac:chgData name="Ileana Bratu" userId="7ff8147a-ecf7-4506-9027-5658525bbd4f" providerId="ADAL" clId="{4445CA94-CFB9-463E-B3D9-86DEC2D9FA56}" dt="2024-10-26T09:46:28.681" v="45" actId="6549"/>
          <ac:spMkLst>
            <pc:docMk/>
            <pc:sldMk cId="3718456747" sldId="2086971535"/>
            <ac:spMk id="28" creationId="{2DE74C7C-21CD-C8CB-510A-A22266F1E217}"/>
          </ac:spMkLst>
        </pc:spChg>
        <pc:spChg chg="mod">
          <ac:chgData name="Ileana Bratu" userId="7ff8147a-ecf7-4506-9027-5658525bbd4f" providerId="ADAL" clId="{4445CA94-CFB9-463E-B3D9-86DEC2D9FA56}" dt="2024-10-26T09:46:26.588" v="44" actId="14100"/>
          <ac:spMkLst>
            <pc:docMk/>
            <pc:sldMk cId="3718456747" sldId="2086971535"/>
            <ac:spMk id="43" creationId="{C27AB794-48EB-4E7E-966B-BF29A10FBF0F}"/>
          </ac:spMkLst>
        </pc:spChg>
        <pc:spChg chg="mod">
          <ac:chgData name="Ileana Bratu" userId="7ff8147a-ecf7-4506-9027-5658525bbd4f" providerId="ADAL" clId="{4445CA94-CFB9-463E-B3D9-86DEC2D9FA56}" dt="2024-10-26T09:46:26.588" v="44" actId="14100"/>
          <ac:spMkLst>
            <pc:docMk/>
            <pc:sldMk cId="3718456747" sldId="2086971535"/>
            <ac:spMk id="44" creationId="{A054E7A2-69F9-95A6-E9DA-6D42473DFCC2}"/>
          </ac:spMkLst>
        </pc:spChg>
        <pc:spChg chg="mod">
          <ac:chgData name="Ileana Bratu" userId="7ff8147a-ecf7-4506-9027-5658525bbd4f" providerId="ADAL" clId="{4445CA94-CFB9-463E-B3D9-86DEC2D9FA56}" dt="2024-10-26T09:46:26.588" v="44" actId="14100"/>
          <ac:spMkLst>
            <pc:docMk/>
            <pc:sldMk cId="3718456747" sldId="2086971535"/>
            <ac:spMk id="45" creationId="{F67FE265-2F25-ED6F-CE2E-01C9D9DDACFD}"/>
          </ac:spMkLst>
        </pc:spChg>
        <pc:spChg chg="mod">
          <ac:chgData name="Ileana Bratu" userId="7ff8147a-ecf7-4506-9027-5658525bbd4f" providerId="ADAL" clId="{4445CA94-CFB9-463E-B3D9-86DEC2D9FA56}" dt="2024-10-26T09:46:26.588" v="44" actId="14100"/>
          <ac:spMkLst>
            <pc:docMk/>
            <pc:sldMk cId="3718456747" sldId="2086971535"/>
            <ac:spMk id="46" creationId="{C99422F9-BFE7-9328-9A10-9C1CE1BE0965}"/>
          </ac:spMkLst>
        </pc:spChg>
        <pc:spChg chg="mod">
          <ac:chgData name="Ileana Bratu" userId="7ff8147a-ecf7-4506-9027-5658525bbd4f" providerId="ADAL" clId="{4445CA94-CFB9-463E-B3D9-86DEC2D9FA56}" dt="2024-10-26T09:46:26.588" v="44" actId="14100"/>
          <ac:spMkLst>
            <pc:docMk/>
            <pc:sldMk cId="3718456747" sldId="2086971535"/>
            <ac:spMk id="47" creationId="{5C9514C2-D3F0-8E87-CF12-0AEFCBB68CDA}"/>
          </ac:spMkLst>
        </pc:spChg>
        <pc:spChg chg="mod">
          <ac:chgData name="Ileana Bratu" userId="7ff8147a-ecf7-4506-9027-5658525bbd4f" providerId="ADAL" clId="{4445CA94-CFB9-463E-B3D9-86DEC2D9FA56}" dt="2024-10-26T09:46:26.588" v="44" actId="14100"/>
          <ac:spMkLst>
            <pc:docMk/>
            <pc:sldMk cId="3718456747" sldId="2086971535"/>
            <ac:spMk id="48" creationId="{A4801346-34C9-B219-1EAB-4E985F379D53}"/>
          </ac:spMkLst>
        </pc:spChg>
        <pc:spChg chg="mod">
          <ac:chgData name="Ileana Bratu" userId="7ff8147a-ecf7-4506-9027-5658525bbd4f" providerId="ADAL" clId="{4445CA94-CFB9-463E-B3D9-86DEC2D9FA56}" dt="2024-10-26T09:46:26.588" v="44" actId="14100"/>
          <ac:spMkLst>
            <pc:docMk/>
            <pc:sldMk cId="3718456747" sldId="2086971535"/>
            <ac:spMk id="49" creationId="{20FE62CD-4457-E3B0-6FDB-72E98E219FBC}"/>
          </ac:spMkLst>
        </pc:spChg>
        <pc:spChg chg="mod">
          <ac:chgData name="Ileana Bratu" userId="7ff8147a-ecf7-4506-9027-5658525bbd4f" providerId="ADAL" clId="{4445CA94-CFB9-463E-B3D9-86DEC2D9FA56}" dt="2024-10-26T09:46:26.588" v="44" actId="14100"/>
          <ac:spMkLst>
            <pc:docMk/>
            <pc:sldMk cId="3718456747" sldId="2086971535"/>
            <ac:spMk id="50" creationId="{8A6E2A65-71FC-64B1-72FA-B70F5F4008A4}"/>
          </ac:spMkLst>
        </pc:spChg>
        <pc:grpChg chg="mod">
          <ac:chgData name="Ileana Bratu" userId="7ff8147a-ecf7-4506-9027-5658525bbd4f" providerId="ADAL" clId="{4445CA94-CFB9-463E-B3D9-86DEC2D9FA56}" dt="2024-10-26T09:46:26.588" v="44" actId="14100"/>
          <ac:grpSpMkLst>
            <pc:docMk/>
            <pc:sldMk cId="3718456747" sldId="2086971535"/>
            <ac:grpSpMk id="19" creationId="{6A3AEB9B-08D6-6D4D-1C5A-FB704062A6A3}"/>
          </ac:grpSpMkLst>
        </pc:grpChg>
        <pc:cxnChg chg="mod">
          <ac:chgData name="Ileana Bratu" userId="7ff8147a-ecf7-4506-9027-5658525bbd4f" providerId="ADAL" clId="{4445CA94-CFB9-463E-B3D9-86DEC2D9FA56}" dt="2024-10-26T09:46:26.588" v="44" actId="14100"/>
          <ac:cxnSpMkLst>
            <pc:docMk/>
            <pc:sldMk cId="3718456747" sldId="2086971535"/>
            <ac:cxnSpMk id="30" creationId="{6487CDDC-F160-8F3D-7784-33BCC7A2727C}"/>
          </ac:cxnSpMkLst>
        </pc:cxnChg>
        <pc:cxnChg chg="mod">
          <ac:chgData name="Ileana Bratu" userId="7ff8147a-ecf7-4506-9027-5658525bbd4f" providerId="ADAL" clId="{4445CA94-CFB9-463E-B3D9-86DEC2D9FA56}" dt="2024-10-26T09:46:26.588" v="44" actId="14100"/>
          <ac:cxnSpMkLst>
            <pc:docMk/>
            <pc:sldMk cId="3718456747" sldId="2086971535"/>
            <ac:cxnSpMk id="38" creationId="{85ED04CF-BC7B-59A7-4869-203B72D6BBD4}"/>
          </ac:cxnSpMkLst>
        </pc:cxnChg>
        <pc:cxnChg chg="mod">
          <ac:chgData name="Ileana Bratu" userId="7ff8147a-ecf7-4506-9027-5658525bbd4f" providerId="ADAL" clId="{4445CA94-CFB9-463E-B3D9-86DEC2D9FA56}" dt="2024-10-26T09:46:26.588" v="44" actId="14100"/>
          <ac:cxnSpMkLst>
            <pc:docMk/>
            <pc:sldMk cId="3718456747" sldId="2086971535"/>
            <ac:cxnSpMk id="39" creationId="{EBB2C29E-183E-7D41-FDDA-FE413E598E62}"/>
          </ac:cxnSpMkLst>
        </pc:cxnChg>
        <pc:cxnChg chg="mod">
          <ac:chgData name="Ileana Bratu" userId="7ff8147a-ecf7-4506-9027-5658525bbd4f" providerId="ADAL" clId="{4445CA94-CFB9-463E-B3D9-86DEC2D9FA56}" dt="2024-10-26T09:46:26.588" v="44" actId="14100"/>
          <ac:cxnSpMkLst>
            <pc:docMk/>
            <pc:sldMk cId="3718456747" sldId="2086971535"/>
            <ac:cxnSpMk id="41" creationId="{C42E7BDD-6466-267B-BB90-C7298684EDC9}"/>
          </ac:cxnSpMkLst>
        </pc:cxnChg>
      </pc:sldChg>
      <pc:sldChg chg="modSp mod">
        <pc:chgData name="Ileana Bratu" userId="7ff8147a-ecf7-4506-9027-5658525bbd4f" providerId="ADAL" clId="{4445CA94-CFB9-463E-B3D9-86DEC2D9FA56}" dt="2024-10-26T09:59:40.837" v="83" actId="2711"/>
        <pc:sldMkLst>
          <pc:docMk/>
          <pc:sldMk cId="3437199282" sldId="2086971536"/>
        </pc:sldMkLst>
        <pc:spChg chg="mod">
          <ac:chgData name="Ileana Bratu" userId="7ff8147a-ecf7-4506-9027-5658525bbd4f" providerId="ADAL" clId="{4445CA94-CFB9-463E-B3D9-86DEC2D9FA56}" dt="2024-10-26T09:59:33.435" v="82" actId="2711"/>
          <ac:spMkLst>
            <pc:docMk/>
            <pc:sldMk cId="3437199282" sldId="2086971536"/>
            <ac:spMk id="3" creationId="{AB277984-AB38-4FA5-A3FE-85209908555C}"/>
          </ac:spMkLst>
        </pc:spChg>
        <pc:spChg chg="mod">
          <ac:chgData name="Ileana Bratu" userId="7ff8147a-ecf7-4506-9027-5658525bbd4f" providerId="ADAL" clId="{4445CA94-CFB9-463E-B3D9-86DEC2D9FA56}" dt="2024-10-26T09:59:40.837" v="83" actId="2711"/>
          <ac:spMkLst>
            <pc:docMk/>
            <pc:sldMk cId="3437199282" sldId="2086971536"/>
            <ac:spMk id="4" creationId="{68950F95-04A4-41EB-BF74-D920AC027509}"/>
          </ac:spMkLst>
        </pc:spChg>
      </pc:sldChg>
      <pc:sldChg chg="modSp mod">
        <pc:chgData name="Ileana Bratu" userId="7ff8147a-ecf7-4506-9027-5658525bbd4f" providerId="ADAL" clId="{4445CA94-CFB9-463E-B3D9-86DEC2D9FA56}" dt="2024-10-26T09:59:56.307" v="85" actId="2711"/>
        <pc:sldMkLst>
          <pc:docMk/>
          <pc:sldMk cId="1309283612" sldId="2086971538"/>
        </pc:sldMkLst>
        <pc:spChg chg="mod">
          <ac:chgData name="Ileana Bratu" userId="7ff8147a-ecf7-4506-9027-5658525bbd4f" providerId="ADAL" clId="{4445CA94-CFB9-463E-B3D9-86DEC2D9FA56}" dt="2024-10-26T09:59:48.978" v="84" actId="2711"/>
          <ac:spMkLst>
            <pc:docMk/>
            <pc:sldMk cId="1309283612" sldId="2086971538"/>
            <ac:spMk id="3" creationId="{AB277984-AB38-4FA5-A3FE-85209908555C}"/>
          </ac:spMkLst>
        </pc:spChg>
        <pc:spChg chg="mod">
          <ac:chgData name="Ileana Bratu" userId="7ff8147a-ecf7-4506-9027-5658525bbd4f" providerId="ADAL" clId="{4445CA94-CFB9-463E-B3D9-86DEC2D9FA56}" dt="2024-10-26T09:59:56.307" v="85" actId="2711"/>
          <ac:spMkLst>
            <pc:docMk/>
            <pc:sldMk cId="1309283612" sldId="2086971538"/>
            <ac:spMk id="4" creationId="{68950F95-04A4-41EB-BF74-D920AC027509}"/>
          </ac:spMkLst>
        </pc:spChg>
      </pc:sldChg>
      <pc:sldChg chg="modSp mod">
        <pc:chgData name="Ileana Bratu" userId="7ff8147a-ecf7-4506-9027-5658525bbd4f" providerId="ADAL" clId="{4445CA94-CFB9-463E-B3D9-86DEC2D9FA56}" dt="2024-10-26T10:02:11.577" v="105" actId="2711"/>
        <pc:sldMkLst>
          <pc:docMk/>
          <pc:sldMk cId="3481329598" sldId="2086971546"/>
        </pc:sldMkLst>
        <pc:spChg chg="mod">
          <ac:chgData name="Ileana Bratu" userId="7ff8147a-ecf7-4506-9027-5658525bbd4f" providerId="ADAL" clId="{4445CA94-CFB9-463E-B3D9-86DEC2D9FA56}" dt="2024-10-26T10:02:03.522" v="104" actId="2711"/>
          <ac:spMkLst>
            <pc:docMk/>
            <pc:sldMk cId="3481329598" sldId="2086971546"/>
            <ac:spMk id="3" creationId="{AB277984-AB38-4FA5-A3FE-85209908555C}"/>
          </ac:spMkLst>
        </pc:spChg>
        <pc:spChg chg="mod">
          <ac:chgData name="Ileana Bratu" userId="7ff8147a-ecf7-4506-9027-5658525bbd4f" providerId="ADAL" clId="{4445CA94-CFB9-463E-B3D9-86DEC2D9FA56}" dt="2024-10-26T10:02:11.577" v="105" actId="2711"/>
          <ac:spMkLst>
            <pc:docMk/>
            <pc:sldMk cId="3481329598" sldId="2086971546"/>
            <ac:spMk id="6" creationId="{4BDB0E89-C70F-4BC1-45FF-82AAC6CB6C7A}"/>
          </ac:spMkLst>
        </pc:spChg>
      </pc:sldChg>
      <pc:sldChg chg="modSp mod">
        <pc:chgData name="Ileana Bratu" userId="7ff8147a-ecf7-4506-9027-5658525bbd4f" providerId="ADAL" clId="{4445CA94-CFB9-463E-B3D9-86DEC2D9FA56}" dt="2024-10-26T10:02:44.541" v="110" actId="2711"/>
        <pc:sldMkLst>
          <pc:docMk/>
          <pc:sldMk cId="671765933" sldId="2086971552"/>
        </pc:sldMkLst>
        <pc:spChg chg="mod">
          <ac:chgData name="Ileana Bratu" userId="7ff8147a-ecf7-4506-9027-5658525bbd4f" providerId="ADAL" clId="{4445CA94-CFB9-463E-B3D9-86DEC2D9FA56}" dt="2024-10-26T10:02:40.129" v="109" actId="14100"/>
          <ac:spMkLst>
            <pc:docMk/>
            <pc:sldMk cId="671765933" sldId="2086971552"/>
            <ac:spMk id="3" creationId="{FA9905F9-0AC6-9212-C25B-032D2C866FEF}"/>
          </ac:spMkLst>
        </pc:spChg>
        <pc:spChg chg="mod">
          <ac:chgData name="Ileana Bratu" userId="7ff8147a-ecf7-4506-9027-5658525bbd4f" providerId="ADAL" clId="{4445CA94-CFB9-463E-B3D9-86DEC2D9FA56}" dt="2024-10-26T10:02:44.541" v="110" actId="2711"/>
          <ac:spMkLst>
            <pc:docMk/>
            <pc:sldMk cId="671765933" sldId="2086971552"/>
            <ac:spMk id="5" creationId="{5DFC9920-60CD-6F50-8862-2E970BECF5A1}"/>
          </ac:spMkLst>
        </pc:spChg>
      </pc:sldChg>
      <pc:sldChg chg="modSp mod">
        <pc:chgData name="Ileana Bratu" userId="7ff8147a-ecf7-4506-9027-5658525bbd4f" providerId="ADAL" clId="{4445CA94-CFB9-463E-B3D9-86DEC2D9FA56}" dt="2024-10-26T10:05:40.570" v="139" actId="2711"/>
        <pc:sldMkLst>
          <pc:docMk/>
          <pc:sldMk cId="2447803158" sldId="2086971555"/>
        </pc:sldMkLst>
        <pc:spChg chg="mod">
          <ac:chgData name="Ileana Bratu" userId="7ff8147a-ecf7-4506-9027-5658525bbd4f" providerId="ADAL" clId="{4445CA94-CFB9-463E-B3D9-86DEC2D9FA56}" dt="2024-10-26T10:05:32.914" v="138" actId="2711"/>
          <ac:spMkLst>
            <pc:docMk/>
            <pc:sldMk cId="2447803158" sldId="2086971555"/>
            <ac:spMk id="2" creationId="{00000000-0000-0000-0000-000000000000}"/>
          </ac:spMkLst>
        </pc:spChg>
        <pc:spChg chg="mod">
          <ac:chgData name="Ileana Bratu" userId="7ff8147a-ecf7-4506-9027-5658525bbd4f" providerId="ADAL" clId="{4445CA94-CFB9-463E-B3D9-86DEC2D9FA56}" dt="2024-10-26T10:05:40.570" v="139" actId="2711"/>
          <ac:spMkLst>
            <pc:docMk/>
            <pc:sldMk cId="2447803158" sldId="2086971555"/>
            <ac:spMk id="37" creationId="{00000000-0000-0000-0000-000000000000}"/>
          </ac:spMkLst>
        </pc:spChg>
      </pc:sldChg>
      <pc:sldChg chg="modSp mod">
        <pc:chgData name="Ileana Bratu" userId="7ff8147a-ecf7-4506-9027-5658525bbd4f" providerId="ADAL" clId="{4445CA94-CFB9-463E-B3D9-86DEC2D9FA56}" dt="2024-10-26T10:07:29.952" v="161" actId="14100"/>
        <pc:sldMkLst>
          <pc:docMk/>
          <pc:sldMk cId="3061249421" sldId="2086971556"/>
        </pc:sldMkLst>
        <pc:spChg chg="mod">
          <ac:chgData name="Ileana Bratu" userId="7ff8147a-ecf7-4506-9027-5658525bbd4f" providerId="ADAL" clId="{4445CA94-CFB9-463E-B3D9-86DEC2D9FA56}" dt="2024-10-26T10:07:16.558" v="158" actId="2711"/>
          <ac:spMkLst>
            <pc:docMk/>
            <pc:sldMk cId="3061249421" sldId="2086971556"/>
            <ac:spMk id="2"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3" creationId="{00000000-0000-0000-0000-000000000000}"/>
          </ac:spMkLst>
        </pc:spChg>
        <pc:spChg chg="mod">
          <ac:chgData name="Ileana Bratu" userId="7ff8147a-ecf7-4506-9027-5658525bbd4f" providerId="ADAL" clId="{4445CA94-CFB9-463E-B3D9-86DEC2D9FA56}" dt="2024-10-26T10:06:50.031" v="157" actId="14100"/>
          <ac:spMkLst>
            <pc:docMk/>
            <pc:sldMk cId="3061249421" sldId="2086971556"/>
            <ac:spMk id="4" creationId="{00000000-0000-0000-0000-000000000000}"/>
          </ac:spMkLst>
        </pc:spChg>
        <pc:spChg chg="mod">
          <ac:chgData name="Ileana Bratu" userId="7ff8147a-ecf7-4506-9027-5658525bbd4f" providerId="ADAL" clId="{4445CA94-CFB9-463E-B3D9-86DEC2D9FA56}" dt="2024-10-26T10:07:29.952" v="161" actId="14100"/>
          <ac:spMkLst>
            <pc:docMk/>
            <pc:sldMk cId="3061249421" sldId="2086971556"/>
            <ac:spMk id="5" creationId="{00000000-0000-0000-0000-000000000000}"/>
          </ac:spMkLst>
        </pc:spChg>
        <pc:spChg chg="mod">
          <ac:chgData name="Ileana Bratu" userId="7ff8147a-ecf7-4506-9027-5658525bbd4f" providerId="ADAL" clId="{4445CA94-CFB9-463E-B3D9-86DEC2D9FA56}" dt="2024-10-26T10:07:26.211" v="160" actId="14100"/>
          <ac:spMkLst>
            <pc:docMk/>
            <pc:sldMk cId="3061249421" sldId="2086971556"/>
            <ac:spMk id="6" creationId="{00000000-0000-0000-0000-000000000000}"/>
          </ac:spMkLst>
        </pc:spChg>
        <pc:spChg chg="mod">
          <ac:chgData name="Ileana Bratu" userId="7ff8147a-ecf7-4506-9027-5658525bbd4f" providerId="ADAL" clId="{4445CA94-CFB9-463E-B3D9-86DEC2D9FA56}" dt="2024-10-26T10:07:22.643" v="159" actId="14100"/>
          <ac:spMkLst>
            <pc:docMk/>
            <pc:sldMk cId="3061249421" sldId="2086971556"/>
            <ac:spMk id="11"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13" creationId="{00000000-0000-0000-0000-000000000000}"/>
          </ac:spMkLst>
        </pc:spChg>
      </pc:sldChg>
      <pc:sldChg chg="modSp mod">
        <pc:chgData name="Ileana Bratu" userId="7ff8147a-ecf7-4506-9027-5658525bbd4f" providerId="ADAL" clId="{4445CA94-CFB9-463E-B3D9-86DEC2D9FA56}" dt="2024-10-26T10:08:25.753" v="167" actId="1076"/>
        <pc:sldMkLst>
          <pc:docMk/>
          <pc:sldMk cId="1002652414" sldId="2086971557"/>
        </pc:sldMkLst>
        <pc:spChg chg="mod">
          <ac:chgData name="Ileana Bratu" userId="7ff8147a-ecf7-4506-9027-5658525bbd4f" providerId="ADAL" clId="{4445CA94-CFB9-463E-B3D9-86DEC2D9FA56}" dt="2024-10-26T10:08:25.753" v="167" actId="1076"/>
          <ac:spMkLst>
            <pc:docMk/>
            <pc:sldMk cId="1002652414" sldId="2086971557"/>
            <ac:spMk id="2" creationId="{00000000-0000-0000-0000-000000000000}"/>
          </ac:spMkLst>
        </pc:spChg>
      </pc:sldChg>
      <pc:sldChg chg="modSp mod">
        <pc:chgData name="Ileana Bratu" userId="7ff8147a-ecf7-4506-9027-5658525bbd4f" providerId="ADAL" clId="{4445CA94-CFB9-463E-B3D9-86DEC2D9FA56}" dt="2024-10-26T10:09:11.757" v="176" actId="255"/>
        <pc:sldMkLst>
          <pc:docMk/>
          <pc:sldMk cId="49546508" sldId="2086971560"/>
        </pc:sldMkLst>
        <pc:spChg chg="mod">
          <ac:chgData name="Ileana Bratu" userId="7ff8147a-ecf7-4506-9027-5658525bbd4f" providerId="ADAL" clId="{4445CA94-CFB9-463E-B3D9-86DEC2D9FA56}" dt="2024-10-26T10:09:11.757" v="176" actId="255"/>
          <ac:spMkLst>
            <pc:docMk/>
            <pc:sldMk cId="49546508" sldId="2086971560"/>
            <ac:spMk id="2" creationId="{00000000-0000-0000-0000-000000000000}"/>
          </ac:spMkLst>
        </pc:spChg>
      </pc:sldChg>
      <pc:sldChg chg="modSp mod">
        <pc:chgData name="Ileana Bratu" userId="7ff8147a-ecf7-4506-9027-5658525bbd4f" providerId="ADAL" clId="{4445CA94-CFB9-463E-B3D9-86DEC2D9FA56}" dt="2024-10-26T10:09:30.353" v="179" actId="255"/>
        <pc:sldMkLst>
          <pc:docMk/>
          <pc:sldMk cId="3107129674" sldId="2086971561"/>
        </pc:sldMkLst>
        <pc:spChg chg="mod">
          <ac:chgData name="Ileana Bratu" userId="7ff8147a-ecf7-4506-9027-5658525bbd4f" providerId="ADAL" clId="{4445CA94-CFB9-463E-B3D9-86DEC2D9FA56}" dt="2024-10-26T10:09:30.353" v="179" actId="255"/>
          <ac:spMkLst>
            <pc:docMk/>
            <pc:sldMk cId="3107129674" sldId="2086971561"/>
            <ac:spMk id="2" creationId="{00000000-0000-0000-0000-000000000000}"/>
          </ac:spMkLst>
        </pc:spChg>
      </pc:sldChg>
      <pc:sldChg chg="modSp mod">
        <pc:chgData name="Ileana Bratu" userId="7ff8147a-ecf7-4506-9027-5658525bbd4f" providerId="ADAL" clId="{4445CA94-CFB9-463E-B3D9-86DEC2D9FA56}" dt="2024-10-26T10:10:19.271" v="186" actId="255"/>
        <pc:sldMkLst>
          <pc:docMk/>
          <pc:sldMk cId="4161288219" sldId="2086971564"/>
        </pc:sldMkLst>
        <pc:spChg chg="mod">
          <ac:chgData name="Ileana Bratu" userId="7ff8147a-ecf7-4506-9027-5658525bbd4f" providerId="ADAL" clId="{4445CA94-CFB9-463E-B3D9-86DEC2D9FA56}" dt="2024-10-26T10:10:19.271" v="186" actId="255"/>
          <ac:spMkLst>
            <pc:docMk/>
            <pc:sldMk cId="4161288219" sldId="2086971564"/>
            <ac:spMk id="6" creationId="{00000000-0000-0000-0000-000000000000}"/>
          </ac:spMkLst>
        </pc:spChg>
      </pc:sldChg>
      <pc:sldChg chg="modSp mod">
        <pc:chgData name="Ileana Bratu" userId="7ff8147a-ecf7-4506-9027-5658525bbd4f" providerId="ADAL" clId="{4445CA94-CFB9-463E-B3D9-86DEC2D9FA56}" dt="2024-10-26T10:10:37.148" v="189" actId="14100"/>
        <pc:sldMkLst>
          <pc:docMk/>
          <pc:sldMk cId="1896748246" sldId="2086971567"/>
        </pc:sldMkLst>
        <pc:spChg chg="mod">
          <ac:chgData name="Ileana Bratu" userId="7ff8147a-ecf7-4506-9027-5658525bbd4f" providerId="ADAL" clId="{4445CA94-CFB9-463E-B3D9-86DEC2D9FA56}" dt="2024-10-26T10:10:37.148" v="189" actId="14100"/>
          <ac:spMkLst>
            <pc:docMk/>
            <pc:sldMk cId="1896748246" sldId="2086971567"/>
            <ac:spMk id="4" creationId="{00000000-0000-0000-0000-000000000000}"/>
          </ac:spMkLst>
        </pc:spChg>
      </pc:sldChg>
      <pc:sldChg chg="modSp mod">
        <pc:chgData name="Ileana Bratu" userId="7ff8147a-ecf7-4506-9027-5658525bbd4f" providerId="ADAL" clId="{4445CA94-CFB9-463E-B3D9-86DEC2D9FA56}" dt="2024-10-26T10:03:17.197" v="114" actId="2711"/>
        <pc:sldMkLst>
          <pc:docMk/>
          <pc:sldMk cId="994912137" sldId="2086971569"/>
        </pc:sldMkLst>
        <pc:spChg chg="mod">
          <ac:chgData name="Ileana Bratu" userId="7ff8147a-ecf7-4506-9027-5658525bbd4f" providerId="ADAL" clId="{4445CA94-CFB9-463E-B3D9-86DEC2D9FA56}" dt="2024-10-26T10:02:53.156" v="111" actId="2711"/>
          <ac:spMkLst>
            <pc:docMk/>
            <pc:sldMk cId="994912137" sldId="2086971569"/>
            <ac:spMk id="2" creationId="{2CBF5B4C-6D9B-4A79-BC1E-3F0830BCDAD0}"/>
          </ac:spMkLst>
        </pc:spChg>
        <pc:spChg chg="mod">
          <ac:chgData name="Ileana Bratu" userId="7ff8147a-ecf7-4506-9027-5658525bbd4f" providerId="ADAL" clId="{4445CA94-CFB9-463E-B3D9-86DEC2D9FA56}" dt="2024-10-26T10:03:05.541" v="113" actId="2711"/>
          <ac:spMkLst>
            <pc:docMk/>
            <pc:sldMk cId="994912137" sldId="2086971569"/>
            <ac:spMk id="3" creationId="{6FFFF174-3808-7796-647F-EB03681D7B72}"/>
          </ac:spMkLst>
        </pc:spChg>
        <pc:spChg chg="mod">
          <ac:chgData name="Ileana Bratu" userId="7ff8147a-ecf7-4506-9027-5658525bbd4f" providerId="ADAL" clId="{4445CA94-CFB9-463E-B3D9-86DEC2D9FA56}" dt="2024-10-26T10:03:17.197" v="114" actId="2711"/>
          <ac:spMkLst>
            <pc:docMk/>
            <pc:sldMk cId="994912137" sldId="2086971569"/>
            <ac:spMk id="4" creationId="{9EA3EC6B-2BE2-AD4F-1162-6B0E78879507}"/>
          </ac:spMkLst>
        </pc:spChg>
      </pc:sldChg>
      <pc:sldChg chg="modSp mod">
        <pc:chgData name="Ileana Bratu" userId="7ff8147a-ecf7-4506-9027-5658525bbd4f" providerId="ADAL" clId="{4445CA94-CFB9-463E-B3D9-86DEC2D9FA56}" dt="2024-10-26T10:07:51.175" v="162" actId="2711"/>
        <pc:sldMkLst>
          <pc:docMk/>
          <pc:sldMk cId="975755336" sldId="2086971575"/>
        </pc:sldMkLst>
        <pc:spChg chg="mod">
          <ac:chgData name="Ileana Bratu" userId="7ff8147a-ecf7-4506-9027-5658525bbd4f" providerId="ADAL" clId="{4445CA94-CFB9-463E-B3D9-86DEC2D9FA56}" dt="2024-10-26T10:07:51.175" v="162" actId="2711"/>
          <ac:spMkLst>
            <pc:docMk/>
            <pc:sldMk cId="975755336" sldId="2086971575"/>
            <ac:spMk id="3" creationId="{00000000-0000-0000-0000-000000000000}"/>
          </ac:spMkLst>
        </pc:spChg>
      </pc:sldChg>
      <pc:sldChg chg="modSp mod">
        <pc:chgData name="Ileana Bratu" userId="7ff8147a-ecf7-4506-9027-5658525bbd4f" providerId="ADAL" clId="{4445CA94-CFB9-463E-B3D9-86DEC2D9FA56}" dt="2024-10-26T10:09:49.427" v="181" actId="1076"/>
        <pc:sldMkLst>
          <pc:docMk/>
          <pc:sldMk cId="3995093162" sldId="2086971576"/>
        </pc:sldMkLst>
        <pc:spChg chg="mod">
          <ac:chgData name="Ileana Bratu" userId="7ff8147a-ecf7-4506-9027-5658525bbd4f" providerId="ADAL" clId="{4445CA94-CFB9-463E-B3D9-86DEC2D9FA56}" dt="2024-10-26T10:09:49.427" v="181" actId="1076"/>
          <ac:spMkLst>
            <pc:docMk/>
            <pc:sldMk cId="3995093162" sldId="2086971576"/>
            <ac:spMk id="2" creationId="{00000000-0000-0000-0000-000000000000}"/>
          </ac:spMkLst>
        </pc:spChg>
      </pc:sldChg>
      <pc:sldChg chg="addSp modSp mod">
        <pc:chgData name="Ileana Bratu" userId="7ff8147a-ecf7-4506-9027-5658525bbd4f" providerId="ADAL" clId="{4445CA94-CFB9-463E-B3D9-86DEC2D9FA56}" dt="2024-10-26T10:05:11.647" v="136" actId="255"/>
        <pc:sldMkLst>
          <pc:docMk/>
          <pc:sldMk cId="2337303789" sldId="2086971579"/>
        </pc:sldMkLst>
        <pc:spChg chg="mod">
          <ac:chgData name="Ileana Bratu" userId="7ff8147a-ecf7-4506-9027-5658525bbd4f" providerId="ADAL" clId="{4445CA94-CFB9-463E-B3D9-86DEC2D9FA56}" dt="2024-10-26T10:04:16.639" v="127" actId="2711"/>
          <ac:spMkLst>
            <pc:docMk/>
            <pc:sldMk cId="2337303789" sldId="2086971579"/>
            <ac:spMk id="2" creationId="{2CBF5B4C-6D9B-4A79-BC1E-3F0830BCDAD0}"/>
          </ac:spMkLst>
        </pc:spChg>
        <pc:spChg chg="mod">
          <ac:chgData name="Ileana Bratu" userId="7ff8147a-ecf7-4506-9027-5658525bbd4f" providerId="ADAL" clId="{4445CA94-CFB9-463E-B3D9-86DEC2D9FA56}" dt="2024-10-26T10:05:11.647" v="136" actId="255"/>
          <ac:spMkLst>
            <pc:docMk/>
            <pc:sldMk cId="2337303789" sldId="2086971579"/>
            <ac:spMk id="8" creationId="{F8BCFD95-57F2-476E-952F-759D3CA3B3FC}"/>
          </ac:spMkLst>
        </pc:spChg>
        <pc:spChg chg="mod">
          <ac:chgData name="Ileana Bratu" userId="7ff8147a-ecf7-4506-9027-5658525bbd4f" providerId="ADAL" clId="{4445CA94-CFB9-463E-B3D9-86DEC2D9FA56}" dt="2024-10-26T10:04:05.584" v="121" actId="164"/>
          <ac:spMkLst>
            <pc:docMk/>
            <pc:sldMk cId="2337303789" sldId="2086971579"/>
            <ac:spMk id="21" creationId="{8140A26E-BAA0-4224-AAC1-EBDD7AC8C97D}"/>
          </ac:spMkLst>
        </pc:spChg>
        <pc:grpChg chg="add mod">
          <ac:chgData name="Ileana Bratu" userId="7ff8147a-ecf7-4506-9027-5658525bbd4f" providerId="ADAL" clId="{4445CA94-CFB9-463E-B3D9-86DEC2D9FA56}" dt="2024-10-26T10:04:12.053" v="126" actId="1076"/>
          <ac:grpSpMkLst>
            <pc:docMk/>
            <pc:sldMk cId="2337303789" sldId="2086971579"/>
            <ac:grpSpMk id="5" creationId="{C8A5A7B7-22FD-E736-E1E6-903A1B4CFC02}"/>
          </ac:grpSpMkLst>
        </pc:grpChg>
        <pc:picChg chg="mod">
          <ac:chgData name="Ileana Bratu" userId="7ff8147a-ecf7-4506-9027-5658525bbd4f" providerId="ADAL" clId="{4445CA94-CFB9-463E-B3D9-86DEC2D9FA56}" dt="2024-10-26T10:04:05.584" v="121" actId="164"/>
          <ac:picMkLst>
            <pc:docMk/>
            <pc:sldMk cId="2337303789" sldId="2086971579"/>
            <ac:picMk id="3" creationId="{8CF22177-278E-3615-DC31-9D26ABEFFCEE}"/>
          </ac:picMkLst>
        </pc:picChg>
        <pc:picChg chg="mod">
          <ac:chgData name="Ileana Bratu" userId="7ff8147a-ecf7-4506-9027-5658525bbd4f" providerId="ADAL" clId="{4445CA94-CFB9-463E-B3D9-86DEC2D9FA56}" dt="2024-10-26T10:04:05.584" v="121" actId="164"/>
          <ac:picMkLst>
            <pc:docMk/>
            <pc:sldMk cId="2337303789" sldId="2086971579"/>
            <ac:picMk id="4" creationId="{4C788D51-C4CA-7E9A-D1E0-B2ABEC15DFE0}"/>
          </ac:picMkLst>
        </pc:picChg>
        <pc:picChg chg="mod">
          <ac:chgData name="Ileana Bratu" userId="7ff8147a-ecf7-4506-9027-5658525bbd4f" providerId="ADAL" clId="{4445CA94-CFB9-463E-B3D9-86DEC2D9FA56}" dt="2024-10-26T10:04:05.584" v="121" actId="164"/>
          <ac:picMkLst>
            <pc:docMk/>
            <pc:sldMk cId="2337303789" sldId="2086971579"/>
            <ac:picMk id="6" creationId="{A0D35E3A-6EC9-8402-A6E0-860287B3E326}"/>
          </ac:picMkLst>
        </pc:picChg>
        <pc:picChg chg="mod">
          <ac:chgData name="Ileana Bratu" userId="7ff8147a-ecf7-4506-9027-5658525bbd4f" providerId="ADAL" clId="{4445CA94-CFB9-463E-B3D9-86DEC2D9FA56}" dt="2024-10-26T10:04:05.584" v="121" actId="164"/>
          <ac:picMkLst>
            <pc:docMk/>
            <pc:sldMk cId="2337303789" sldId="2086971579"/>
            <ac:picMk id="7" creationId="{0D682BA4-D55E-815A-B9BB-68C4A764CB03}"/>
          </ac:picMkLst>
        </pc:picChg>
        <pc:picChg chg="mod">
          <ac:chgData name="Ileana Bratu" userId="7ff8147a-ecf7-4506-9027-5658525bbd4f" providerId="ADAL" clId="{4445CA94-CFB9-463E-B3D9-86DEC2D9FA56}" dt="2024-10-26T10:04:05.584" v="121" actId="164"/>
          <ac:picMkLst>
            <pc:docMk/>
            <pc:sldMk cId="2337303789" sldId="2086971579"/>
            <ac:picMk id="9" creationId="{5E0E75B1-4AE7-8E34-01D2-EBAD46D41AD1}"/>
          </ac:picMkLst>
        </pc:picChg>
      </pc:sldChg>
      <pc:sldChg chg="modSp mod">
        <pc:chgData name="Ileana Bratu" userId="7ff8147a-ecf7-4506-9027-5658525bbd4f" providerId="ADAL" clId="{4445CA94-CFB9-463E-B3D9-86DEC2D9FA56}" dt="2024-10-26T10:05:06.129" v="135" actId="14100"/>
        <pc:sldMkLst>
          <pc:docMk/>
          <pc:sldMk cId="1324076607" sldId="2086971580"/>
        </pc:sldMkLst>
        <pc:spChg chg="mod">
          <ac:chgData name="Ileana Bratu" userId="7ff8147a-ecf7-4506-9027-5658525bbd4f" providerId="ADAL" clId="{4445CA94-CFB9-463E-B3D9-86DEC2D9FA56}" dt="2024-10-26T10:04:55.520" v="133" actId="2711"/>
          <ac:spMkLst>
            <pc:docMk/>
            <pc:sldMk cId="1324076607" sldId="2086971580"/>
            <ac:spMk id="2" creationId="{2CBF5B4C-6D9B-4A79-BC1E-3F0830BCDAD0}"/>
          </ac:spMkLst>
        </pc:spChg>
        <pc:spChg chg="mod">
          <ac:chgData name="Ileana Bratu" userId="7ff8147a-ecf7-4506-9027-5658525bbd4f" providerId="ADAL" clId="{4445CA94-CFB9-463E-B3D9-86DEC2D9FA56}" dt="2024-10-26T10:05:06.129" v="135" actId="14100"/>
          <ac:spMkLst>
            <pc:docMk/>
            <pc:sldMk cId="1324076607" sldId="2086971580"/>
            <ac:spMk id="8" creationId="{F8BCFD95-57F2-476E-952F-759D3CA3B3FC}"/>
          </ac:spMkLst>
        </pc:spChg>
      </pc:sldChg>
      <pc:sldChg chg="modSp mod">
        <pc:chgData name="Ileana Bratu" userId="7ff8147a-ecf7-4506-9027-5658525bbd4f" providerId="ADAL" clId="{4445CA94-CFB9-463E-B3D9-86DEC2D9FA56}" dt="2024-10-26T10:08:48.681" v="170" actId="2711"/>
        <pc:sldMkLst>
          <pc:docMk/>
          <pc:sldMk cId="2339106862" sldId="2086971581"/>
        </pc:sldMkLst>
        <pc:spChg chg="mod">
          <ac:chgData name="Ileana Bratu" userId="7ff8147a-ecf7-4506-9027-5658525bbd4f" providerId="ADAL" clId="{4445CA94-CFB9-463E-B3D9-86DEC2D9FA56}" dt="2024-10-26T10:08:44.562" v="169" actId="2711"/>
          <ac:spMkLst>
            <pc:docMk/>
            <pc:sldMk cId="2339106862" sldId="2086971581"/>
            <ac:spMk id="8" creationId="{AD3779BE-8556-5DC4-40CD-08397EB8143F}"/>
          </ac:spMkLst>
        </pc:spChg>
        <pc:spChg chg="mod">
          <ac:chgData name="Ileana Bratu" userId="7ff8147a-ecf7-4506-9027-5658525bbd4f" providerId="ADAL" clId="{4445CA94-CFB9-463E-B3D9-86DEC2D9FA56}" dt="2024-10-26T10:08:48.681" v="170" actId="2711"/>
          <ac:spMkLst>
            <pc:docMk/>
            <pc:sldMk cId="2339106862" sldId="2086971581"/>
            <ac:spMk id="9" creationId="{699523D2-988A-CB5A-54F5-270559030844}"/>
          </ac:spMkLst>
        </pc:spChg>
      </pc:sldChg>
      <pc:sldChg chg="modSp mod">
        <pc:chgData name="Ileana Bratu" userId="7ff8147a-ecf7-4506-9027-5658525bbd4f" providerId="ADAL" clId="{4445CA94-CFB9-463E-B3D9-86DEC2D9FA56}" dt="2024-10-26T10:03:38.617" v="118" actId="2711"/>
        <pc:sldMkLst>
          <pc:docMk/>
          <pc:sldMk cId="2672205308" sldId="2086971583"/>
        </pc:sldMkLst>
        <pc:spChg chg="mod">
          <ac:chgData name="Ileana Bratu" userId="7ff8147a-ecf7-4506-9027-5658525bbd4f" providerId="ADAL" clId="{4445CA94-CFB9-463E-B3D9-86DEC2D9FA56}" dt="2024-10-26T10:03:27.838" v="117" actId="2711"/>
          <ac:spMkLst>
            <pc:docMk/>
            <pc:sldMk cId="2672205308" sldId="2086971583"/>
            <ac:spMk id="2" creationId="{2CBF5B4C-6D9B-4A79-BC1E-3F0830BCDAD0}"/>
          </ac:spMkLst>
        </pc:spChg>
        <pc:spChg chg="mod">
          <ac:chgData name="Ileana Bratu" userId="7ff8147a-ecf7-4506-9027-5658525bbd4f" providerId="ADAL" clId="{4445CA94-CFB9-463E-B3D9-86DEC2D9FA56}" dt="2024-10-26T10:03:38.617" v="118" actId="2711"/>
          <ac:spMkLst>
            <pc:docMk/>
            <pc:sldMk cId="2672205308" sldId="2086971583"/>
            <ac:spMk id="5" creationId="{9B8C8F33-BED6-E1E1-1C9A-2636432F9EFB}"/>
          </ac:spMkLst>
        </pc:spChg>
      </pc:sldChg>
      <pc:sldChg chg="modSp mod">
        <pc:chgData name="Ileana Bratu" userId="7ff8147a-ecf7-4506-9027-5658525bbd4f" providerId="ADAL" clId="{4445CA94-CFB9-463E-B3D9-86DEC2D9FA56}" dt="2024-10-26T10:05:22.854" v="137" actId="2711"/>
        <pc:sldMkLst>
          <pc:docMk/>
          <pc:sldMk cId="472375272" sldId="2086971584"/>
        </pc:sldMkLst>
        <pc:spChg chg="mod">
          <ac:chgData name="Ileana Bratu" userId="7ff8147a-ecf7-4506-9027-5658525bbd4f" providerId="ADAL" clId="{4445CA94-CFB9-463E-B3D9-86DEC2D9FA56}" dt="2024-10-26T10:05:22.854" v="137" actId="2711"/>
          <ac:spMkLst>
            <pc:docMk/>
            <pc:sldMk cId="472375272" sldId="2086971584"/>
            <ac:spMk id="3" creationId="{5509D5E0-5D5D-48E2-BF82-4EE07F78D550}"/>
          </ac:spMkLst>
        </pc:spChg>
      </pc:sldChg>
      <pc:sldChg chg="modSp mod">
        <pc:chgData name="Ileana Bratu" userId="7ff8147a-ecf7-4506-9027-5658525bbd4f" providerId="ADAL" clId="{4445CA94-CFB9-463E-B3D9-86DEC2D9FA56}" dt="2024-10-26T10:05:47.800" v="140" actId="1076"/>
        <pc:sldMkLst>
          <pc:docMk/>
          <pc:sldMk cId="3270018227" sldId="2086971585"/>
        </pc:sldMkLst>
        <pc:picChg chg="mod">
          <ac:chgData name="Ileana Bratu" userId="7ff8147a-ecf7-4506-9027-5658525bbd4f" providerId="ADAL" clId="{4445CA94-CFB9-463E-B3D9-86DEC2D9FA56}" dt="2024-10-26T10:05:47.800" v="140" actId="1076"/>
          <ac:picMkLst>
            <pc:docMk/>
            <pc:sldMk cId="3270018227" sldId="2086971585"/>
            <ac:picMk id="5" creationId="{04516C41-7275-D012-D2CD-4655A7183F89}"/>
          </ac:picMkLst>
        </pc:picChg>
      </pc:sldChg>
      <pc:sldChg chg="modSp mod">
        <pc:chgData name="Ileana Bratu" userId="7ff8147a-ecf7-4506-9027-5658525bbd4f" providerId="ADAL" clId="{4445CA94-CFB9-463E-B3D9-86DEC2D9FA56}" dt="2024-10-26T10:06:13.464" v="141" actId="1076"/>
        <pc:sldMkLst>
          <pc:docMk/>
          <pc:sldMk cId="1038188443" sldId="2086971586"/>
        </pc:sldMkLst>
        <pc:picChg chg="mod">
          <ac:chgData name="Ileana Bratu" userId="7ff8147a-ecf7-4506-9027-5658525bbd4f" providerId="ADAL" clId="{4445CA94-CFB9-463E-B3D9-86DEC2D9FA56}" dt="2024-10-26T10:06:13.464" v="141" actId="1076"/>
          <ac:picMkLst>
            <pc:docMk/>
            <pc:sldMk cId="1038188443" sldId="2086971586"/>
            <ac:picMk id="3" creationId="{6C65EDD2-DD56-AD96-4BC1-AAF72CA985B2}"/>
          </ac:picMkLst>
        </pc:picChg>
      </pc:sldChg>
      <pc:sldChg chg="modSp mod">
        <pc:chgData name="Ileana Bratu" userId="7ff8147a-ecf7-4506-9027-5658525bbd4f" providerId="ADAL" clId="{4445CA94-CFB9-463E-B3D9-86DEC2D9FA56}" dt="2024-10-26T10:06:36.247" v="151" actId="20577"/>
        <pc:sldMkLst>
          <pc:docMk/>
          <pc:sldMk cId="299862246" sldId="2086971587"/>
        </pc:sldMkLst>
        <pc:spChg chg="mod">
          <ac:chgData name="Ileana Bratu" userId="7ff8147a-ecf7-4506-9027-5658525bbd4f" providerId="ADAL" clId="{4445CA94-CFB9-463E-B3D9-86DEC2D9FA56}" dt="2024-10-26T10:06:36.247" v="151" actId="20577"/>
          <ac:spMkLst>
            <pc:docMk/>
            <pc:sldMk cId="299862246" sldId="2086971587"/>
            <ac:spMk id="6" creationId="{F30EA0FB-0247-EE96-B84D-81357F6B1AD8}"/>
          </ac:spMkLst>
        </pc:spChg>
      </pc:sldChg>
      <pc:sldChg chg="delSp mod">
        <pc:chgData name="Ileana Bratu" userId="7ff8147a-ecf7-4506-9027-5658525bbd4f" providerId="ADAL" clId="{4445CA94-CFB9-463E-B3D9-86DEC2D9FA56}" dt="2024-10-26T10:16:24.076" v="244" actId="478"/>
        <pc:sldMkLst>
          <pc:docMk/>
          <pc:sldMk cId="3967607558" sldId="2086971593"/>
        </pc:sldMkLst>
      </pc:sldChg>
      <pc:sldChg chg="delSp mod">
        <pc:chgData name="Ileana Bratu" userId="7ff8147a-ecf7-4506-9027-5658525bbd4f" providerId="ADAL" clId="{4445CA94-CFB9-463E-B3D9-86DEC2D9FA56}" dt="2024-10-26T10:16:27.814" v="245" actId="478"/>
        <pc:sldMkLst>
          <pc:docMk/>
          <pc:sldMk cId="1265968400" sldId="2086971594"/>
        </pc:sldMkLst>
      </pc:sldChg>
      <pc:sldChg chg="addSp delSp modSp mod">
        <pc:chgData name="Ileana Bratu" userId="7ff8147a-ecf7-4506-9027-5658525bbd4f" providerId="ADAL" clId="{4445CA94-CFB9-463E-B3D9-86DEC2D9FA56}" dt="2024-10-26T10:17:00.430" v="250" actId="478"/>
        <pc:sldMkLst>
          <pc:docMk/>
          <pc:sldMk cId="1807184398" sldId="2086971595"/>
        </pc:sldMkLst>
        <pc:spChg chg="mod">
          <ac:chgData name="Ileana Bratu" userId="7ff8147a-ecf7-4506-9027-5658525bbd4f" providerId="ADAL" clId="{4445CA94-CFB9-463E-B3D9-86DEC2D9FA56}" dt="2024-10-26T10:16:46.285" v="246" actId="164"/>
          <ac:spMkLst>
            <pc:docMk/>
            <pc:sldMk cId="1807184398" sldId="2086971595"/>
            <ac:spMk id="6" creationId="{BABEF953-3EEA-100D-DA27-367BA1CAC68E}"/>
          </ac:spMkLst>
        </pc:spChg>
        <pc:spChg chg="mod">
          <ac:chgData name="Ileana Bratu" userId="7ff8147a-ecf7-4506-9027-5658525bbd4f" providerId="ADAL" clId="{4445CA94-CFB9-463E-B3D9-86DEC2D9FA56}" dt="2024-10-26T10:16:46.285" v="246" actId="164"/>
          <ac:spMkLst>
            <pc:docMk/>
            <pc:sldMk cId="1807184398" sldId="2086971595"/>
            <ac:spMk id="7" creationId="{E26A7461-08F2-EFE4-2414-8D1ACE842BD4}"/>
          </ac:spMkLst>
        </pc:spChg>
        <pc:spChg chg="mod">
          <ac:chgData name="Ileana Bratu" userId="7ff8147a-ecf7-4506-9027-5658525bbd4f" providerId="ADAL" clId="{4445CA94-CFB9-463E-B3D9-86DEC2D9FA56}" dt="2024-10-26T10:16:46.285" v="246" actId="164"/>
          <ac:spMkLst>
            <pc:docMk/>
            <pc:sldMk cId="1807184398" sldId="2086971595"/>
            <ac:spMk id="8" creationId="{A6F888D4-8C8B-CF2F-8C18-ACA37E4ECC93}"/>
          </ac:spMkLst>
        </pc:spChg>
        <pc:spChg chg="mod">
          <ac:chgData name="Ileana Bratu" userId="7ff8147a-ecf7-4506-9027-5658525bbd4f" providerId="ADAL" clId="{4445CA94-CFB9-463E-B3D9-86DEC2D9FA56}" dt="2024-10-26T10:16:46.285" v="246" actId="164"/>
          <ac:spMkLst>
            <pc:docMk/>
            <pc:sldMk cId="1807184398" sldId="2086971595"/>
            <ac:spMk id="9" creationId="{AEAF354F-D389-E707-EFC4-14F0F4F48FAF}"/>
          </ac:spMkLst>
        </pc:spChg>
        <pc:spChg chg="mod">
          <ac:chgData name="Ileana Bratu" userId="7ff8147a-ecf7-4506-9027-5658525bbd4f" providerId="ADAL" clId="{4445CA94-CFB9-463E-B3D9-86DEC2D9FA56}" dt="2024-10-26T10:16:46.285" v="246" actId="164"/>
          <ac:spMkLst>
            <pc:docMk/>
            <pc:sldMk cId="1807184398" sldId="2086971595"/>
            <ac:spMk id="10" creationId="{A0D83D05-943A-73C9-D5AE-2515CAC3D214}"/>
          </ac:spMkLst>
        </pc:spChg>
        <pc:spChg chg="mod">
          <ac:chgData name="Ileana Bratu" userId="7ff8147a-ecf7-4506-9027-5658525bbd4f" providerId="ADAL" clId="{4445CA94-CFB9-463E-B3D9-86DEC2D9FA56}" dt="2024-10-26T10:16:46.285" v="246" actId="164"/>
          <ac:spMkLst>
            <pc:docMk/>
            <pc:sldMk cId="1807184398" sldId="2086971595"/>
            <ac:spMk id="11" creationId="{5A1D1BC5-6C53-F34B-A75B-ED9DEB3D0666}"/>
          </ac:spMkLst>
        </pc:spChg>
        <pc:spChg chg="mod">
          <ac:chgData name="Ileana Bratu" userId="7ff8147a-ecf7-4506-9027-5658525bbd4f" providerId="ADAL" clId="{4445CA94-CFB9-463E-B3D9-86DEC2D9FA56}" dt="2024-10-26T10:16:46.285" v="246" actId="164"/>
          <ac:spMkLst>
            <pc:docMk/>
            <pc:sldMk cId="1807184398" sldId="2086971595"/>
            <ac:spMk id="13" creationId="{8B2A29CF-18CD-199D-BC88-743273C402E7}"/>
          </ac:spMkLst>
        </pc:spChg>
        <pc:grpChg chg="add mod">
          <ac:chgData name="Ileana Bratu" userId="7ff8147a-ecf7-4506-9027-5658525bbd4f" providerId="ADAL" clId="{4445CA94-CFB9-463E-B3D9-86DEC2D9FA56}" dt="2024-10-26T10:16:56.160" v="248" actId="1076"/>
          <ac:grpSpMkLst>
            <pc:docMk/>
            <pc:sldMk cId="1807184398" sldId="2086971595"/>
            <ac:grpSpMk id="2" creationId="{E3E03D26-C067-02A6-1F1E-F1D2D4FCBDFE}"/>
          </ac:grpSpMkLst>
        </pc:grpChg>
        <pc:cxnChg chg="mod">
          <ac:chgData name="Ileana Bratu" userId="7ff8147a-ecf7-4506-9027-5658525bbd4f" providerId="ADAL" clId="{4445CA94-CFB9-463E-B3D9-86DEC2D9FA56}" dt="2024-10-26T10:16:46.285" v="246" actId="164"/>
          <ac:cxnSpMkLst>
            <pc:docMk/>
            <pc:sldMk cId="1807184398" sldId="2086971595"/>
            <ac:cxnSpMk id="23" creationId="{19EF426C-1D7F-E30E-E6E4-D63E5E8797AB}"/>
          </ac:cxnSpMkLst>
        </pc:cxnChg>
        <pc:cxnChg chg="mod">
          <ac:chgData name="Ileana Bratu" userId="7ff8147a-ecf7-4506-9027-5658525bbd4f" providerId="ADAL" clId="{4445CA94-CFB9-463E-B3D9-86DEC2D9FA56}" dt="2024-10-26T10:16:46.285" v="246" actId="164"/>
          <ac:cxnSpMkLst>
            <pc:docMk/>
            <pc:sldMk cId="1807184398" sldId="2086971595"/>
            <ac:cxnSpMk id="26" creationId="{6651B245-FE02-7BF0-0216-9FCF8D797802}"/>
          </ac:cxnSpMkLst>
        </pc:cxnChg>
        <pc:cxnChg chg="mod">
          <ac:chgData name="Ileana Bratu" userId="7ff8147a-ecf7-4506-9027-5658525bbd4f" providerId="ADAL" clId="{4445CA94-CFB9-463E-B3D9-86DEC2D9FA56}" dt="2024-10-26T10:16:46.285" v="246" actId="164"/>
          <ac:cxnSpMkLst>
            <pc:docMk/>
            <pc:sldMk cId="1807184398" sldId="2086971595"/>
            <ac:cxnSpMk id="28" creationId="{84FD8AC2-687A-CA58-C684-0D58FE0BA5D0}"/>
          </ac:cxnSpMkLst>
        </pc:cxnChg>
        <pc:cxnChg chg="mod">
          <ac:chgData name="Ileana Bratu" userId="7ff8147a-ecf7-4506-9027-5658525bbd4f" providerId="ADAL" clId="{4445CA94-CFB9-463E-B3D9-86DEC2D9FA56}" dt="2024-10-26T10:16:46.285" v="246" actId="164"/>
          <ac:cxnSpMkLst>
            <pc:docMk/>
            <pc:sldMk cId="1807184398" sldId="2086971595"/>
            <ac:cxnSpMk id="31" creationId="{85D505D2-C334-8535-CF57-F367591F0D2F}"/>
          </ac:cxnSpMkLst>
        </pc:cxnChg>
        <pc:cxnChg chg="mod">
          <ac:chgData name="Ileana Bratu" userId="7ff8147a-ecf7-4506-9027-5658525bbd4f" providerId="ADAL" clId="{4445CA94-CFB9-463E-B3D9-86DEC2D9FA56}" dt="2024-10-26T10:16:46.285" v="246" actId="164"/>
          <ac:cxnSpMkLst>
            <pc:docMk/>
            <pc:sldMk cId="1807184398" sldId="2086971595"/>
            <ac:cxnSpMk id="34" creationId="{605657DD-9625-ADEB-F9FE-86CBCB70E171}"/>
          </ac:cxnSpMkLst>
        </pc:cxnChg>
        <pc:cxnChg chg="mod">
          <ac:chgData name="Ileana Bratu" userId="7ff8147a-ecf7-4506-9027-5658525bbd4f" providerId="ADAL" clId="{4445CA94-CFB9-463E-B3D9-86DEC2D9FA56}" dt="2024-10-26T10:16:46.285" v="246" actId="164"/>
          <ac:cxnSpMkLst>
            <pc:docMk/>
            <pc:sldMk cId="1807184398" sldId="2086971595"/>
            <ac:cxnSpMk id="36" creationId="{F3476CD1-88A4-031E-6A33-69C3C3A6AF44}"/>
          </ac:cxnSpMkLst>
        </pc:cxnChg>
        <pc:cxnChg chg="mod">
          <ac:chgData name="Ileana Bratu" userId="7ff8147a-ecf7-4506-9027-5658525bbd4f" providerId="ADAL" clId="{4445CA94-CFB9-463E-B3D9-86DEC2D9FA56}" dt="2024-10-26T10:16:46.285" v="246" actId="164"/>
          <ac:cxnSpMkLst>
            <pc:docMk/>
            <pc:sldMk cId="1807184398" sldId="2086971595"/>
            <ac:cxnSpMk id="38" creationId="{4906F3E2-4C3A-3903-C0F5-BC74CCB779E5}"/>
          </ac:cxnSpMkLst>
        </pc:cxnChg>
      </pc:sldChg>
      <pc:sldChg chg="modSp mod">
        <pc:chgData name="Ileana Bratu" userId="7ff8147a-ecf7-4506-9027-5658525bbd4f" providerId="ADAL" clId="{4445CA94-CFB9-463E-B3D9-86DEC2D9FA56}" dt="2024-10-26T09:58:45.913" v="76" actId="2711"/>
        <pc:sldMkLst>
          <pc:docMk/>
          <pc:sldMk cId="292605056" sldId="2086971596"/>
        </pc:sldMkLst>
        <pc:spChg chg="mod">
          <ac:chgData name="Ileana Bratu" userId="7ff8147a-ecf7-4506-9027-5658525bbd4f" providerId="ADAL" clId="{4445CA94-CFB9-463E-B3D9-86DEC2D9FA56}" dt="2024-10-26T09:58:34.850" v="75" actId="403"/>
          <ac:spMkLst>
            <pc:docMk/>
            <pc:sldMk cId="292605056" sldId="2086971596"/>
            <ac:spMk id="2" creationId="{6F6DB488-B237-C200-52BB-012438DF3006}"/>
          </ac:spMkLst>
        </pc:spChg>
        <pc:spChg chg="mod">
          <ac:chgData name="Ileana Bratu" userId="7ff8147a-ecf7-4506-9027-5658525bbd4f" providerId="ADAL" clId="{4445CA94-CFB9-463E-B3D9-86DEC2D9FA56}" dt="2024-10-26T09:58:45.913" v="76" actId="2711"/>
          <ac:spMkLst>
            <pc:docMk/>
            <pc:sldMk cId="292605056" sldId="2086971596"/>
            <ac:spMk id="3" creationId="{7D8C6CFF-6986-441B-5AD6-5B7D8F069D38}"/>
          </ac:spMkLst>
        </pc:spChg>
      </pc:sldChg>
      <pc:sldChg chg="modSp mod">
        <pc:chgData name="Ileana Bratu" userId="7ff8147a-ecf7-4506-9027-5658525bbd4f" providerId="ADAL" clId="{4445CA94-CFB9-463E-B3D9-86DEC2D9FA56}" dt="2024-10-26T10:00:21.357" v="93" actId="2711"/>
        <pc:sldMkLst>
          <pc:docMk/>
          <pc:sldMk cId="2665506345" sldId="2086971597"/>
        </pc:sldMkLst>
        <pc:spChg chg="mod">
          <ac:chgData name="Ileana Bratu" userId="7ff8147a-ecf7-4506-9027-5658525bbd4f" providerId="ADAL" clId="{4445CA94-CFB9-463E-B3D9-86DEC2D9FA56}" dt="2024-10-26T10:00:06.012" v="90" actId="2711"/>
          <ac:spMkLst>
            <pc:docMk/>
            <pc:sldMk cId="2665506345" sldId="2086971597"/>
            <ac:spMk id="2" creationId="{35769C8B-8A6C-8351-920E-3B5E87F18AF1}"/>
          </ac:spMkLst>
        </pc:spChg>
        <pc:spChg chg="mod">
          <ac:chgData name="Ileana Bratu" userId="7ff8147a-ecf7-4506-9027-5658525bbd4f" providerId="ADAL" clId="{4445CA94-CFB9-463E-B3D9-86DEC2D9FA56}" dt="2024-10-26T10:00:21.357" v="93" actId="2711"/>
          <ac:spMkLst>
            <pc:docMk/>
            <pc:sldMk cId="2665506345" sldId="2086971597"/>
            <ac:spMk id="3" creationId="{64209068-0919-0B21-6C38-A1DEB1FFD2AF}"/>
          </ac:spMkLst>
        </pc:spChg>
      </pc:sldChg>
      <pc:sldChg chg="modSp mod">
        <pc:chgData name="Ileana Bratu" userId="7ff8147a-ecf7-4506-9027-5658525bbd4f" providerId="ADAL" clId="{4445CA94-CFB9-463E-B3D9-86DEC2D9FA56}" dt="2024-10-26T10:00:41.715" v="95" actId="2711"/>
        <pc:sldMkLst>
          <pc:docMk/>
          <pc:sldMk cId="1357209966" sldId="2086971598"/>
        </pc:sldMkLst>
        <pc:spChg chg="mod">
          <ac:chgData name="Ileana Bratu" userId="7ff8147a-ecf7-4506-9027-5658525bbd4f" providerId="ADAL" clId="{4445CA94-CFB9-463E-B3D9-86DEC2D9FA56}" dt="2024-10-26T10:00:32.946" v="94" actId="2711"/>
          <ac:spMkLst>
            <pc:docMk/>
            <pc:sldMk cId="1357209966" sldId="2086971598"/>
            <ac:spMk id="3" creationId="{AB277984-AB38-4FA5-A3FE-85209908555C}"/>
          </ac:spMkLst>
        </pc:spChg>
        <pc:spChg chg="mod">
          <ac:chgData name="Ileana Bratu" userId="7ff8147a-ecf7-4506-9027-5658525bbd4f" providerId="ADAL" clId="{4445CA94-CFB9-463E-B3D9-86DEC2D9FA56}" dt="2024-10-26T10:00:41.715" v="95" actId="2711"/>
          <ac:spMkLst>
            <pc:docMk/>
            <pc:sldMk cId="1357209966" sldId="2086971598"/>
            <ac:spMk id="4" creationId="{68950F95-04A4-41EB-BF74-D920AC027509}"/>
          </ac:spMkLst>
        </pc:spChg>
      </pc:sldChg>
      <pc:sldChg chg="modSp mod">
        <pc:chgData name="Ileana Bratu" userId="7ff8147a-ecf7-4506-9027-5658525bbd4f" providerId="ADAL" clId="{4445CA94-CFB9-463E-B3D9-86DEC2D9FA56}" dt="2024-10-26T10:00:59.485" v="97" actId="2711"/>
        <pc:sldMkLst>
          <pc:docMk/>
          <pc:sldMk cId="2450827939" sldId="2086971599"/>
        </pc:sldMkLst>
        <pc:spChg chg="mod">
          <ac:chgData name="Ileana Bratu" userId="7ff8147a-ecf7-4506-9027-5658525bbd4f" providerId="ADAL" clId="{4445CA94-CFB9-463E-B3D9-86DEC2D9FA56}" dt="2024-10-26T10:00:51.257" v="96" actId="2711"/>
          <ac:spMkLst>
            <pc:docMk/>
            <pc:sldMk cId="2450827939" sldId="2086971599"/>
            <ac:spMk id="3" creationId="{AB277984-AB38-4FA5-A3FE-85209908555C}"/>
          </ac:spMkLst>
        </pc:spChg>
        <pc:spChg chg="mod">
          <ac:chgData name="Ileana Bratu" userId="7ff8147a-ecf7-4506-9027-5658525bbd4f" providerId="ADAL" clId="{4445CA94-CFB9-463E-B3D9-86DEC2D9FA56}" dt="2024-10-26T10:00:59.485" v="97" actId="2711"/>
          <ac:spMkLst>
            <pc:docMk/>
            <pc:sldMk cId="2450827939" sldId="2086971599"/>
            <ac:spMk id="4" creationId="{68950F95-04A4-41EB-BF74-D920AC027509}"/>
          </ac:spMkLst>
        </pc:spChg>
      </pc:sldChg>
      <pc:sldChg chg="modSp mod">
        <pc:chgData name="Ileana Bratu" userId="7ff8147a-ecf7-4506-9027-5658525bbd4f" providerId="ADAL" clId="{4445CA94-CFB9-463E-B3D9-86DEC2D9FA56}" dt="2024-10-26T10:01:15.135" v="99" actId="2711"/>
        <pc:sldMkLst>
          <pc:docMk/>
          <pc:sldMk cId="1620235186" sldId="2086971600"/>
        </pc:sldMkLst>
        <pc:spChg chg="mod">
          <ac:chgData name="Ileana Bratu" userId="7ff8147a-ecf7-4506-9027-5658525bbd4f" providerId="ADAL" clId="{4445CA94-CFB9-463E-B3D9-86DEC2D9FA56}" dt="2024-10-26T10:01:06.834" v="98" actId="2711"/>
          <ac:spMkLst>
            <pc:docMk/>
            <pc:sldMk cId="1620235186" sldId="2086971600"/>
            <ac:spMk id="3" creationId="{AB277984-AB38-4FA5-A3FE-85209908555C}"/>
          </ac:spMkLst>
        </pc:spChg>
        <pc:spChg chg="mod">
          <ac:chgData name="Ileana Bratu" userId="7ff8147a-ecf7-4506-9027-5658525bbd4f" providerId="ADAL" clId="{4445CA94-CFB9-463E-B3D9-86DEC2D9FA56}" dt="2024-10-26T10:01:15.135" v="99" actId="2711"/>
          <ac:spMkLst>
            <pc:docMk/>
            <pc:sldMk cId="1620235186" sldId="2086971600"/>
            <ac:spMk id="4" creationId="{68950F95-04A4-41EB-BF74-D920AC027509}"/>
          </ac:spMkLst>
        </pc:spChg>
      </pc:sldChg>
      <pc:sldChg chg="modSp mod">
        <pc:chgData name="Ileana Bratu" userId="7ff8147a-ecf7-4506-9027-5658525bbd4f" providerId="ADAL" clId="{4445CA94-CFB9-463E-B3D9-86DEC2D9FA56}" dt="2024-10-26T10:01:40.058" v="101" actId="2711"/>
        <pc:sldMkLst>
          <pc:docMk/>
          <pc:sldMk cId="231061290" sldId="2086971601"/>
        </pc:sldMkLst>
        <pc:spChg chg="mod">
          <ac:chgData name="Ileana Bratu" userId="7ff8147a-ecf7-4506-9027-5658525bbd4f" providerId="ADAL" clId="{4445CA94-CFB9-463E-B3D9-86DEC2D9FA56}" dt="2024-10-26T10:01:30.838" v="100" actId="2711"/>
          <ac:spMkLst>
            <pc:docMk/>
            <pc:sldMk cId="231061290" sldId="2086971601"/>
            <ac:spMk id="3" creationId="{AB277984-AB38-4FA5-A3FE-85209908555C}"/>
          </ac:spMkLst>
        </pc:spChg>
        <pc:spChg chg="mod">
          <ac:chgData name="Ileana Bratu" userId="7ff8147a-ecf7-4506-9027-5658525bbd4f" providerId="ADAL" clId="{4445CA94-CFB9-463E-B3D9-86DEC2D9FA56}" dt="2024-10-26T10:01:40.058" v="101" actId="2711"/>
          <ac:spMkLst>
            <pc:docMk/>
            <pc:sldMk cId="231061290" sldId="2086971601"/>
            <ac:spMk id="4" creationId="{68950F95-04A4-41EB-BF74-D920AC027509}"/>
          </ac:spMkLst>
        </pc:spChg>
      </pc:sldChg>
      <pc:sldChg chg="modSp mod">
        <pc:chgData name="Ileana Bratu" userId="7ff8147a-ecf7-4506-9027-5658525bbd4f" providerId="ADAL" clId="{4445CA94-CFB9-463E-B3D9-86DEC2D9FA56}" dt="2024-10-26T10:01:54.876" v="103" actId="2711"/>
        <pc:sldMkLst>
          <pc:docMk/>
          <pc:sldMk cId="3959854253" sldId="2086971602"/>
        </pc:sldMkLst>
        <pc:spChg chg="mod">
          <ac:chgData name="Ileana Bratu" userId="7ff8147a-ecf7-4506-9027-5658525bbd4f" providerId="ADAL" clId="{4445CA94-CFB9-463E-B3D9-86DEC2D9FA56}" dt="2024-10-26T10:01:47.048" v="102" actId="2711"/>
          <ac:spMkLst>
            <pc:docMk/>
            <pc:sldMk cId="3959854253" sldId="2086971602"/>
            <ac:spMk id="3" creationId="{AB277984-AB38-4FA5-A3FE-85209908555C}"/>
          </ac:spMkLst>
        </pc:spChg>
        <pc:spChg chg="mod">
          <ac:chgData name="Ileana Bratu" userId="7ff8147a-ecf7-4506-9027-5658525bbd4f" providerId="ADAL" clId="{4445CA94-CFB9-463E-B3D9-86DEC2D9FA56}" dt="2024-10-26T10:01:54.876" v="103" actId="2711"/>
          <ac:spMkLst>
            <pc:docMk/>
            <pc:sldMk cId="3959854253" sldId="2086971602"/>
            <ac:spMk id="4" creationId="{68950F95-04A4-41EB-BF74-D920AC027509}"/>
          </ac:spMkLst>
        </pc:spChg>
      </pc:sldChg>
      <pc:sldChg chg="modSp mod">
        <pc:chgData name="Ileana Bratu" userId="7ff8147a-ecf7-4506-9027-5658525bbd4f" providerId="ADAL" clId="{4445CA94-CFB9-463E-B3D9-86DEC2D9FA56}" dt="2024-10-26T10:14:28.381" v="229" actId="2711"/>
        <pc:sldMkLst>
          <pc:docMk/>
          <pc:sldMk cId="1348128041" sldId="2086971616"/>
        </pc:sldMkLst>
        <pc:spChg chg="mod">
          <ac:chgData name="Ileana Bratu" userId="7ff8147a-ecf7-4506-9027-5658525bbd4f" providerId="ADAL" clId="{4445CA94-CFB9-463E-B3D9-86DEC2D9FA56}" dt="2024-10-26T10:14:12.200" v="227" actId="2711"/>
          <ac:spMkLst>
            <pc:docMk/>
            <pc:sldMk cId="1348128041" sldId="2086971616"/>
            <ac:spMk id="2" creationId="{FAE5195A-B20F-A9F9-8F6E-2B257822E283}"/>
          </ac:spMkLst>
        </pc:spChg>
        <pc:spChg chg="mod">
          <ac:chgData name="Ileana Bratu" userId="7ff8147a-ecf7-4506-9027-5658525bbd4f" providerId="ADAL" clId="{4445CA94-CFB9-463E-B3D9-86DEC2D9FA56}" dt="2024-10-26T10:14:28.381" v="229" actId="2711"/>
          <ac:spMkLst>
            <pc:docMk/>
            <pc:sldMk cId="1348128041" sldId="2086971616"/>
            <ac:spMk id="4" creationId="{2CD2A6D5-0537-2C44-0458-02D1652032F9}"/>
          </ac:spMkLst>
        </pc:spChg>
        <pc:spChg chg="mod">
          <ac:chgData name="Ileana Bratu" userId="7ff8147a-ecf7-4506-9027-5658525bbd4f" providerId="ADAL" clId="{4445CA94-CFB9-463E-B3D9-86DEC2D9FA56}" dt="2024-10-26T10:14:19.021" v="228" actId="2711"/>
          <ac:spMkLst>
            <pc:docMk/>
            <pc:sldMk cId="1348128041" sldId="2086971616"/>
            <ac:spMk id="5" creationId="{4F2B832F-BE88-00AC-607B-7831C5D89F74}"/>
          </ac:spMkLst>
        </pc:spChg>
        <pc:picChg chg="mod">
          <ac:chgData name="Ileana Bratu" userId="7ff8147a-ecf7-4506-9027-5658525bbd4f" providerId="ADAL" clId="{4445CA94-CFB9-463E-B3D9-86DEC2D9FA56}" dt="2024-10-26T10:14:06.422" v="226" actId="1076"/>
          <ac:picMkLst>
            <pc:docMk/>
            <pc:sldMk cId="1348128041" sldId="2086971616"/>
            <ac:picMk id="8" creationId="{8F91F5B0-3EF2-B036-BF2F-657CE79752AE}"/>
          </ac:picMkLst>
        </pc:picChg>
      </pc:sldChg>
      <pc:sldChg chg="modSp mod">
        <pc:chgData name="Ileana Bratu" userId="7ff8147a-ecf7-4506-9027-5658525bbd4f" providerId="ADAL" clId="{4445CA94-CFB9-463E-B3D9-86DEC2D9FA56}" dt="2024-10-26T10:14:45.746" v="231" actId="2711"/>
        <pc:sldMkLst>
          <pc:docMk/>
          <pc:sldMk cId="76653635" sldId="2086971617"/>
        </pc:sldMkLst>
        <pc:spChg chg="mod">
          <ac:chgData name="Ileana Bratu" userId="7ff8147a-ecf7-4506-9027-5658525bbd4f" providerId="ADAL" clId="{4445CA94-CFB9-463E-B3D9-86DEC2D9FA56}" dt="2024-10-26T10:14:38.467" v="230" actId="2711"/>
          <ac:spMkLst>
            <pc:docMk/>
            <pc:sldMk cId="76653635" sldId="2086971617"/>
            <ac:spMk id="2" creationId="{263126BC-B55C-B05C-73F9-B13BA9C0B8AB}"/>
          </ac:spMkLst>
        </pc:spChg>
        <pc:spChg chg="mod">
          <ac:chgData name="Ileana Bratu" userId="7ff8147a-ecf7-4506-9027-5658525bbd4f" providerId="ADAL" clId="{4445CA94-CFB9-463E-B3D9-86DEC2D9FA56}" dt="2024-10-26T10:14:45.746" v="231" actId="2711"/>
          <ac:spMkLst>
            <pc:docMk/>
            <pc:sldMk cId="76653635" sldId="2086971617"/>
            <ac:spMk id="3" creationId="{B4B2F419-B085-8907-73B4-7116E97A5F72}"/>
          </ac:spMkLst>
        </pc:spChg>
      </pc:sldChg>
      <pc:sldChg chg="modSp mod">
        <pc:chgData name="Ileana Bratu" userId="7ff8147a-ecf7-4506-9027-5658525bbd4f" providerId="ADAL" clId="{4445CA94-CFB9-463E-B3D9-86DEC2D9FA56}" dt="2024-10-26T10:15:10.537" v="235" actId="14100"/>
        <pc:sldMkLst>
          <pc:docMk/>
          <pc:sldMk cId="1220318749" sldId="2086971618"/>
        </pc:sldMkLst>
        <pc:spChg chg="mod">
          <ac:chgData name="Ileana Bratu" userId="7ff8147a-ecf7-4506-9027-5658525bbd4f" providerId="ADAL" clId="{4445CA94-CFB9-463E-B3D9-86DEC2D9FA56}" dt="2024-10-26T10:14:57.640" v="232" actId="2711"/>
          <ac:spMkLst>
            <pc:docMk/>
            <pc:sldMk cId="1220318749" sldId="2086971618"/>
            <ac:spMk id="2" creationId="{B30B2A0B-38A2-2BB7-1B1F-62C3B25DE915}"/>
          </ac:spMkLst>
        </pc:spChg>
        <pc:spChg chg="mod">
          <ac:chgData name="Ileana Bratu" userId="7ff8147a-ecf7-4506-9027-5658525bbd4f" providerId="ADAL" clId="{4445CA94-CFB9-463E-B3D9-86DEC2D9FA56}" dt="2024-10-26T10:15:05.766" v="234" actId="27636"/>
          <ac:spMkLst>
            <pc:docMk/>
            <pc:sldMk cId="1220318749" sldId="2086971618"/>
            <ac:spMk id="3" creationId="{FBF2BC4E-8DCD-52E4-6813-3F1A2D25A331}"/>
          </ac:spMkLst>
        </pc:spChg>
        <pc:picChg chg="mod">
          <ac:chgData name="Ileana Bratu" userId="7ff8147a-ecf7-4506-9027-5658525bbd4f" providerId="ADAL" clId="{4445CA94-CFB9-463E-B3D9-86DEC2D9FA56}" dt="2024-10-26T10:15:10.537" v="235" actId="14100"/>
          <ac:picMkLst>
            <pc:docMk/>
            <pc:sldMk cId="1220318749" sldId="2086971618"/>
            <ac:picMk id="6" creationId="{E8B65637-574B-83F7-FC6D-82B9A9683A94}"/>
          </ac:picMkLst>
        </pc:picChg>
      </pc:sldChg>
      <pc:sldChg chg="modSp mod">
        <pc:chgData name="Ileana Bratu" userId="7ff8147a-ecf7-4506-9027-5658525bbd4f" providerId="ADAL" clId="{4445CA94-CFB9-463E-B3D9-86DEC2D9FA56}" dt="2024-10-26T10:15:35.505" v="240" actId="27636"/>
        <pc:sldMkLst>
          <pc:docMk/>
          <pc:sldMk cId="2085822962" sldId="2086971619"/>
        </pc:sldMkLst>
        <pc:spChg chg="mod">
          <ac:chgData name="Ileana Bratu" userId="7ff8147a-ecf7-4506-9027-5658525bbd4f" providerId="ADAL" clId="{4445CA94-CFB9-463E-B3D9-86DEC2D9FA56}" dt="2024-10-26T10:15:16.406" v="236" actId="2711"/>
          <ac:spMkLst>
            <pc:docMk/>
            <pc:sldMk cId="2085822962" sldId="2086971619"/>
            <ac:spMk id="2" creationId="{DF5DDA28-ED37-65A9-62E6-D2A025EBE6DC}"/>
          </ac:spMkLst>
        </pc:spChg>
        <pc:spChg chg="mod">
          <ac:chgData name="Ileana Bratu" userId="7ff8147a-ecf7-4506-9027-5658525bbd4f" providerId="ADAL" clId="{4445CA94-CFB9-463E-B3D9-86DEC2D9FA56}" dt="2024-10-26T10:15:35.505" v="240" actId="27636"/>
          <ac:spMkLst>
            <pc:docMk/>
            <pc:sldMk cId="2085822962" sldId="2086971619"/>
            <ac:spMk id="3" creationId="{8211BE04-A707-A476-7CD8-C26BC2C96057}"/>
          </ac:spMkLst>
        </pc:spChg>
      </pc:sldChg>
      <pc:sldChg chg="modSp mod">
        <pc:chgData name="Ileana Bratu" userId="7ff8147a-ecf7-4506-9027-5658525bbd4f" providerId="ADAL" clId="{4445CA94-CFB9-463E-B3D9-86DEC2D9FA56}" dt="2024-10-26T10:15:59.748" v="243" actId="2711"/>
        <pc:sldMkLst>
          <pc:docMk/>
          <pc:sldMk cId="2526282224" sldId="2086971620"/>
        </pc:sldMkLst>
        <pc:spChg chg="mod">
          <ac:chgData name="Ileana Bratu" userId="7ff8147a-ecf7-4506-9027-5658525bbd4f" providerId="ADAL" clId="{4445CA94-CFB9-463E-B3D9-86DEC2D9FA56}" dt="2024-10-26T10:15:43.240" v="241" actId="2711"/>
          <ac:spMkLst>
            <pc:docMk/>
            <pc:sldMk cId="2526282224" sldId="2086971620"/>
            <ac:spMk id="2" creationId="{9F29EDFE-2093-A2EA-1DD1-30F237C67365}"/>
          </ac:spMkLst>
        </pc:spChg>
        <pc:spChg chg="mod">
          <ac:chgData name="Ileana Bratu" userId="7ff8147a-ecf7-4506-9027-5658525bbd4f" providerId="ADAL" clId="{4445CA94-CFB9-463E-B3D9-86DEC2D9FA56}" dt="2024-10-26T10:15:50.255" v="242" actId="2711"/>
          <ac:spMkLst>
            <pc:docMk/>
            <pc:sldMk cId="2526282224" sldId="2086971620"/>
            <ac:spMk id="8" creationId="{6E33F5BD-322D-98B6-C3C3-19E607074EC4}"/>
          </ac:spMkLst>
        </pc:spChg>
        <pc:spChg chg="mod">
          <ac:chgData name="Ileana Bratu" userId="7ff8147a-ecf7-4506-9027-5658525bbd4f" providerId="ADAL" clId="{4445CA94-CFB9-463E-B3D9-86DEC2D9FA56}" dt="2024-10-26T10:15:59.748" v="243" actId="2711"/>
          <ac:spMkLst>
            <pc:docMk/>
            <pc:sldMk cId="2526282224" sldId="2086971620"/>
            <ac:spMk id="9" creationId="{B20F9BC3-E84C-F1FD-E6A9-83E028C91AA8}"/>
          </ac:spMkLst>
        </pc:spChg>
      </pc:sldChg>
      <pc:sldChg chg="modSp mod">
        <pc:chgData name="Ileana Bratu" userId="7ff8147a-ecf7-4506-9027-5658525bbd4f" providerId="ADAL" clId="{4445CA94-CFB9-463E-B3D9-86DEC2D9FA56}" dt="2024-10-26T10:11:25.067" v="202" actId="27636"/>
        <pc:sldMkLst>
          <pc:docMk/>
          <pc:sldMk cId="1933494032" sldId="2086971621"/>
        </pc:sldMkLst>
        <pc:spChg chg="mod">
          <ac:chgData name="Ileana Bratu" userId="7ff8147a-ecf7-4506-9027-5658525bbd4f" providerId="ADAL" clId="{4445CA94-CFB9-463E-B3D9-86DEC2D9FA56}" dt="2024-10-26T10:11:03.681" v="192" actId="2711"/>
          <ac:spMkLst>
            <pc:docMk/>
            <pc:sldMk cId="1933494032" sldId="2086971621"/>
            <ac:spMk id="2" creationId="{BBABC3CC-5F92-B59B-955B-6C26F5AEC8A4}"/>
          </ac:spMkLst>
        </pc:spChg>
        <pc:spChg chg="mod">
          <ac:chgData name="Ileana Bratu" userId="7ff8147a-ecf7-4506-9027-5658525bbd4f" providerId="ADAL" clId="{4445CA94-CFB9-463E-B3D9-86DEC2D9FA56}" dt="2024-10-26T10:11:25.067" v="202" actId="27636"/>
          <ac:spMkLst>
            <pc:docMk/>
            <pc:sldMk cId="1933494032" sldId="2086971621"/>
            <ac:spMk id="3" creationId="{BDF144A4-34D5-E0EA-DA82-0C5B6C2FCE37}"/>
          </ac:spMkLst>
        </pc:spChg>
      </pc:sldChg>
      <pc:sldChg chg="modSp mod">
        <pc:chgData name="Ileana Bratu" userId="7ff8147a-ecf7-4506-9027-5658525bbd4f" providerId="ADAL" clId="{4445CA94-CFB9-463E-B3D9-86DEC2D9FA56}" dt="2024-10-26T10:11:42.890" v="204" actId="2711"/>
        <pc:sldMkLst>
          <pc:docMk/>
          <pc:sldMk cId="1568095818" sldId="2086971622"/>
        </pc:sldMkLst>
        <pc:spChg chg="mod">
          <ac:chgData name="Ileana Bratu" userId="7ff8147a-ecf7-4506-9027-5658525bbd4f" providerId="ADAL" clId="{4445CA94-CFB9-463E-B3D9-86DEC2D9FA56}" dt="2024-10-26T10:11:33.469" v="203" actId="2711"/>
          <ac:spMkLst>
            <pc:docMk/>
            <pc:sldMk cId="1568095818" sldId="2086971622"/>
            <ac:spMk id="2" creationId="{C39D80AC-8024-CDF1-C553-7E850BE0E68D}"/>
          </ac:spMkLst>
        </pc:spChg>
        <pc:spChg chg="mod">
          <ac:chgData name="Ileana Bratu" userId="7ff8147a-ecf7-4506-9027-5658525bbd4f" providerId="ADAL" clId="{4445CA94-CFB9-463E-B3D9-86DEC2D9FA56}" dt="2024-10-26T10:11:42.890" v="204" actId="2711"/>
          <ac:spMkLst>
            <pc:docMk/>
            <pc:sldMk cId="1568095818" sldId="2086971622"/>
            <ac:spMk id="3" creationId="{0D7BA2B5-E4F8-8DE7-EE29-72759694CB7B}"/>
          </ac:spMkLst>
        </pc:spChg>
      </pc:sldChg>
      <pc:sldChg chg="modSp mod">
        <pc:chgData name="Ileana Bratu" userId="7ff8147a-ecf7-4506-9027-5658525bbd4f" providerId="ADAL" clId="{4445CA94-CFB9-463E-B3D9-86DEC2D9FA56}" dt="2024-10-26T10:11:59.113" v="206" actId="2711"/>
        <pc:sldMkLst>
          <pc:docMk/>
          <pc:sldMk cId="1392189683" sldId="2086971623"/>
        </pc:sldMkLst>
        <pc:spChg chg="mod">
          <ac:chgData name="Ileana Bratu" userId="7ff8147a-ecf7-4506-9027-5658525bbd4f" providerId="ADAL" clId="{4445CA94-CFB9-463E-B3D9-86DEC2D9FA56}" dt="2024-10-26T10:11:59.113" v="206" actId="2711"/>
          <ac:spMkLst>
            <pc:docMk/>
            <pc:sldMk cId="1392189683" sldId="2086971623"/>
            <ac:spMk id="2" creationId="{49296EFA-359A-4308-D4EE-A94D461C6312}"/>
          </ac:spMkLst>
        </pc:spChg>
        <pc:spChg chg="mod">
          <ac:chgData name="Ileana Bratu" userId="7ff8147a-ecf7-4506-9027-5658525bbd4f" providerId="ADAL" clId="{4445CA94-CFB9-463E-B3D9-86DEC2D9FA56}" dt="2024-10-26T10:11:54.749" v="205" actId="2711"/>
          <ac:spMkLst>
            <pc:docMk/>
            <pc:sldMk cId="1392189683" sldId="2086971623"/>
            <ac:spMk id="3" creationId="{6C5EA91B-4F6A-0A46-7E85-8213B8B27349}"/>
          </ac:spMkLst>
        </pc:spChg>
      </pc:sldChg>
      <pc:sldChg chg="modSp mod">
        <pc:chgData name="Ileana Bratu" userId="7ff8147a-ecf7-4506-9027-5658525bbd4f" providerId="ADAL" clId="{4445CA94-CFB9-463E-B3D9-86DEC2D9FA56}" dt="2024-10-26T10:12:13.819" v="208" actId="2711"/>
        <pc:sldMkLst>
          <pc:docMk/>
          <pc:sldMk cId="3511565652" sldId="2086971624"/>
        </pc:sldMkLst>
        <pc:spChg chg="mod">
          <ac:chgData name="Ileana Bratu" userId="7ff8147a-ecf7-4506-9027-5658525bbd4f" providerId="ADAL" clId="{4445CA94-CFB9-463E-B3D9-86DEC2D9FA56}" dt="2024-10-26T10:12:13.819" v="208" actId="2711"/>
          <ac:spMkLst>
            <pc:docMk/>
            <pc:sldMk cId="3511565652" sldId="2086971624"/>
            <ac:spMk id="2" creationId="{935FAD92-B27E-FD6E-DA36-54EA3AC4044A}"/>
          </ac:spMkLst>
        </pc:spChg>
      </pc:sldChg>
      <pc:sldChg chg="modSp mod">
        <pc:chgData name="Ileana Bratu" userId="7ff8147a-ecf7-4506-9027-5658525bbd4f" providerId="ADAL" clId="{4445CA94-CFB9-463E-B3D9-86DEC2D9FA56}" dt="2024-10-26T10:12:35.018" v="212" actId="27636"/>
        <pc:sldMkLst>
          <pc:docMk/>
          <pc:sldMk cId="3916683255" sldId="2086971625"/>
        </pc:sldMkLst>
        <pc:spChg chg="mod">
          <ac:chgData name="Ileana Bratu" userId="7ff8147a-ecf7-4506-9027-5658525bbd4f" providerId="ADAL" clId="{4445CA94-CFB9-463E-B3D9-86DEC2D9FA56}" dt="2024-10-26T10:12:28.102" v="210" actId="2711"/>
          <ac:spMkLst>
            <pc:docMk/>
            <pc:sldMk cId="3916683255" sldId="2086971625"/>
            <ac:spMk id="2" creationId="{B394A467-32AA-8551-E061-77CC6D7FB0CD}"/>
          </ac:spMkLst>
        </pc:spChg>
        <pc:spChg chg="mod">
          <ac:chgData name="Ileana Bratu" userId="7ff8147a-ecf7-4506-9027-5658525bbd4f" providerId="ADAL" clId="{4445CA94-CFB9-463E-B3D9-86DEC2D9FA56}" dt="2024-10-26T10:12:35.018" v="212" actId="27636"/>
          <ac:spMkLst>
            <pc:docMk/>
            <pc:sldMk cId="3916683255" sldId="2086971625"/>
            <ac:spMk id="3" creationId="{E523AE68-AF62-2A61-2614-803FFE84EC9F}"/>
          </ac:spMkLst>
        </pc:spChg>
      </pc:sldChg>
      <pc:sldChg chg="modSp del mod">
        <pc:chgData name="Ileana Bratu" userId="7ff8147a-ecf7-4506-9027-5658525bbd4f" providerId="ADAL" clId="{4445CA94-CFB9-463E-B3D9-86DEC2D9FA56}" dt="2024-10-26T10:13:44.366" v="223" actId="47"/>
        <pc:sldMkLst>
          <pc:docMk/>
          <pc:sldMk cId="266918935" sldId="2086971626"/>
        </pc:sldMkLst>
      </pc:sldChg>
      <pc:sldChg chg="delSp mod">
        <pc:chgData name="Ileana Bratu" userId="7ff8147a-ecf7-4506-9027-5658525bbd4f" providerId="ADAL" clId="{4445CA94-CFB9-463E-B3D9-86DEC2D9FA56}" dt="2024-10-26T09:42:10.551" v="0" actId="478"/>
        <pc:sldMkLst>
          <pc:docMk/>
          <pc:sldMk cId="2387704156" sldId="2086971628"/>
        </pc:sldMkLst>
      </pc:sldChg>
      <pc:sldChg chg="addSp modSp add mod">
        <pc:chgData name="Ileana Bratu" userId="7ff8147a-ecf7-4506-9027-5658525bbd4f" providerId="ADAL" clId="{4445CA94-CFB9-463E-B3D9-86DEC2D9FA56}" dt="2024-10-26T10:13:42.620" v="222" actId="1076"/>
        <pc:sldMkLst>
          <pc:docMk/>
          <pc:sldMk cId="1151641537" sldId="2086971629"/>
        </pc:sldMkLst>
        <pc:spChg chg="add mod">
          <ac:chgData name="Ileana Bratu" userId="7ff8147a-ecf7-4506-9027-5658525bbd4f" providerId="ADAL" clId="{4445CA94-CFB9-463E-B3D9-86DEC2D9FA56}" dt="2024-10-26T10:13:42.620" v="222" actId="1076"/>
          <ac:spMkLst>
            <pc:docMk/>
            <pc:sldMk cId="1151641537" sldId="2086971629"/>
            <ac:spMk id="2" creationId="{73D930AD-57D9-40DB-C1C9-144E97094A6C}"/>
          </ac:spMkLst>
        </pc:spChg>
        <pc:spChg chg="mod">
          <ac:chgData name="Ileana Bratu" userId="7ff8147a-ecf7-4506-9027-5658525bbd4f" providerId="ADAL" clId="{4445CA94-CFB9-463E-B3D9-86DEC2D9FA56}" dt="2024-10-26T10:13:33.251" v="220" actId="14100"/>
          <ac:spMkLst>
            <pc:docMk/>
            <pc:sldMk cId="1151641537" sldId="2086971629"/>
            <ac:spMk id="6" creationId="{25F67572-B87A-95B4-8AA6-2F2B7822AF67}"/>
          </ac:spMkLst>
        </pc:spChg>
      </pc:sldChg>
    </pc:docChg>
  </pc:docChgLst>
  <pc:docChgLst>
    <pc:chgData name="Vasile Nechifor" userId="S::vasile.nechifor@nxp.com::344c445d-f0ba-4935-a304-0a48477ee9b2" providerId="AD" clId="Web-{891F601E-1E2B-1EDF-3091-EC52BBB1B38D}"/>
    <pc:docChg chg="modSld">
      <pc:chgData name="Vasile Nechifor" userId="S::vasile.nechifor@nxp.com::344c445d-f0ba-4935-a304-0a48477ee9b2" providerId="AD" clId="Web-{891F601E-1E2B-1EDF-3091-EC52BBB1B38D}" dt="2024-11-05T12:06:18.290" v="0" actId="20577"/>
      <pc:docMkLst>
        <pc:docMk/>
      </pc:docMkLst>
      <pc:sldChg chg="modSp">
        <pc:chgData name="Vasile Nechifor" userId="S::vasile.nechifor@nxp.com::344c445d-f0ba-4935-a304-0a48477ee9b2" providerId="AD" clId="Web-{891F601E-1E2B-1EDF-3091-EC52BBB1B38D}" dt="2024-11-05T12:06:18.290" v="0" actId="20577"/>
        <pc:sldMkLst>
          <pc:docMk/>
          <pc:sldMk cId="3916683255" sldId="2086971625"/>
        </pc:sldMkLst>
        <pc:spChg chg="mod">
          <ac:chgData name="Vasile Nechifor" userId="S::vasile.nechifor@nxp.com::344c445d-f0ba-4935-a304-0a48477ee9b2" providerId="AD" clId="Web-{891F601E-1E2B-1EDF-3091-EC52BBB1B38D}" dt="2024-11-05T12:06:18.290" v="0" actId="20577"/>
          <ac:spMkLst>
            <pc:docMk/>
            <pc:sldMk cId="3916683255" sldId="2086971625"/>
            <ac:spMk id="3" creationId="{E523AE68-AF62-2A61-2614-803FFE84EC9F}"/>
          </ac:spMkLst>
        </pc:spChg>
      </pc:sldChg>
    </pc:docChg>
  </pc:docChgLst>
  <pc:docChgLst>
    <pc:chgData name="Andrei Girnet" userId="S::andrei.girnet@nxp.com::f7243072-23d9-4f03-a434-113094ef4301" providerId="AD" clId="Web-{83517C7A-7A1B-1F9A-5065-49D274002E9C}"/>
    <pc:docChg chg="addSld delSld modSld sldOrd modSection">
      <pc:chgData name="Andrei Girnet" userId="S::andrei.girnet@nxp.com::f7243072-23d9-4f03-a434-113094ef4301" providerId="AD" clId="Web-{83517C7A-7A1B-1F9A-5065-49D274002E9C}" dt="2024-10-12T17:27:00.343" v="581"/>
      <pc:docMkLst>
        <pc:docMk/>
      </pc:docMkLst>
      <pc:sldChg chg="modSp del">
        <pc:chgData name="Andrei Girnet" userId="S::andrei.girnet@nxp.com::f7243072-23d9-4f03-a434-113094ef4301" providerId="AD" clId="Web-{83517C7A-7A1B-1F9A-5065-49D274002E9C}" dt="2024-10-12T15:47:03.606" v="35"/>
        <pc:sldMkLst>
          <pc:docMk/>
          <pc:sldMk cId="2827800448" sldId="321"/>
        </pc:sldMkLst>
      </pc:sldChg>
      <pc:sldChg chg="ord">
        <pc:chgData name="Andrei Girnet" userId="S::andrei.girnet@nxp.com::f7243072-23d9-4f03-a434-113094ef4301" providerId="AD" clId="Web-{83517C7A-7A1B-1F9A-5065-49D274002E9C}" dt="2024-10-12T16:00:22.680" v="88"/>
        <pc:sldMkLst>
          <pc:docMk/>
          <pc:sldMk cId="2065501327" sldId="340"/>
        </pc:sldMkLst>
      </pc:sldChg>
      <pc:sldChg chg="modSp add replId">
        <pc:chgData name="Andrei Girnet" userId="S::andrei.girnet@nxp.com::f7243072-23d9-4f03-a434-113094ef4301" providerId="AD" clId="Web-{83517C7A-7A1B-1F9A-5065-49D274002E9C}" dt="2024-10-12T15:40:29.261" v="31" actId="20577"/>
        <pc:sldMkLst>
          <pc:docMk/>
          <pc:sldMk cId="136393375" sldId="2086971589"/>
        </pc:sldMkLst>
        <pc:spChg chg="mod">
          <ac:chgData name="Andrei Girnet" userId="S::andrei.girnet@nxp.com::f7243072-23d9-4f03-a434-113094ef4301" providerId="AD" clId="Web-{83517C7A-7A1B-1F9A-5065-49D274002E9C}" dt="2024-10-12T15:40:29.261" v="31" actId="20577"/>
          <ac:spMkLst>
            <pc:docMk/>
            <pc:sldMk cId="136393375" sldId="2086971589"/>
            <ac:spMk id="6" creationId="{25F67572-B87A-95B4-8AA6-2F2B7822AF67}"/>
          </ac:spMkLst>
        </pc:spChg>
      </pc:sldChg>
      <pc:sldChg chg="add replId">
        <pc:chgData name="Andrei Girnet" userId="S::andrei.girnet@nxp.com::f7243072-23d9-4f03-a434-113094ef4301" providerId="AD" clId="Web-{83517C7A-7A1B-1F9A-5065-49D274002E9C}" dt="2024-10-12T15:46:42.793" v="34"/>
        <pc:sldMkLst>
          <pc:docMk/>
          <pc:sldMk cId="243470829" sldId="2086971590"/>
        </pc:sldMkLst>
      </pc:sldChg>
      <pc:sldChg chg="addSp delSp modSp add mod replId modClrScheme chgLayout">
        <pc:chgData name="Andrei Girnet" userId="S::andrei.girnet@nxp.com::f7243072-23d9-4f03-a434-113094ef4301" providerId="AD" clId="Web-{83517C7A-7A1B-1F9A-5065-49D274002E9C}" dt="2024-10-12T15:56:22.344" v="85" actId="20577"/>
        <pc:sldMkLst>
          <pc:docMk/>
          <pc:sldMk cId="1685444687" sldId="2086971591"/>
        </pc:sldMkLst>
        <pc:spChg chg="mod ord">
          <ac:chgData name="Andrei Girnet" userId="S::andrei.girnet@nxp.com::f7243072-23d9-4f03-a434-113094ef4301" providerId="AD" clId="Web-{83517C7A-7A1B-1F9A-5065-49D274002E9C}" dt="2024-10-12T15:53:04.150" v="77"/>
          <ac:spMkLst>
            <pc:docMk/>
            <pc:sldMk cId="1685444687" sldId="2086971591"/>
            <ac:spMk id="6" creationId="{25F67572-B87A-95B4-8AA6-2F2B7822AF67}"/>
          </ac:spMkLst>
        </pc:spChg>
        <pc:spChg chg="mod">
          <ac:chgData name="Andrei Girnet" userId="S::andrei.girnet@nxp.com::f7243072-23d9-4f03-a434-113094ef4301" providerId="AD" clId="Web-{83517C7A-7A1B-1F9A-5065-49D274002E9C}" dt="2024-10-12T15:56:22.344" v="85" actId="20577"/>
          <ac:spMkLst>
            <pc:docMk/>
            <pc:sldMk cId="1685444687" sldId="2086971591"/>
            <ac:spMk id="7" creationId="{87A53AF5-AB3C-2C55-8BFD-FFD6459E2C48}"/>
          </ac:spMkLst>
        </pc:spChg>
        <pc:spChg chg="mod ord">
          <ac:chgData name="Andrei Girnet" userId="S::andrei.girnet@nxp.com::f7243072-23d9-4f03-a434-113094ef4301" providerId="AD" clId="Web-{83517C7A-7A1B-1F9A-5065-49D274002E9C}" dt="2024-10-12T15:53:04.150" v="77"/>
          <ac:spMkLst>
            <pc:docMk/>
            <pc:sldMk cId="1685444687" sldId="2086971591"/>
            <ac:spMk id="8" creationId="{22D58BB8-C5B2-F880-C294-E62F3FFB6C52}"/>
          </ac:spMkLst>
        </pc:spChg>
        <pc:picChg chg="add mod ord">
          <ac:chgData name="Andrei Girnet" userId="S::andrei.girnet@nxp.com::f7243072-23d9-4f03-a434-113094ef4301" providerId="AD" clId="Web-{83517C7A-7A1B-1F9A-5065-49D274002E9C}" dt="2024-10-12T15:53:04.150" v="77"/>
          <ac:picMkLst>
            <pc:docMk/>
            <pc:sldMk cId="1685444687" sldId="2086971591"/>
            <ac:picMk id="13" creationId="{D2F13EB2-F5F4-3B4C-004D-423409DB78AD}"/>
          </ac:picMkLst>
        </pc:picChg>
      </pc:sldChg>
      <pc:sldChg chg="addSp delSp modSp add replId">
        <pc:chgData name="Andrei Girnet" userId="S::andrei.girnet@nxp.com::f7243072-23d9-4f03-a434-113094ef4301" providerId="AD" clId="Web-{83517C7A-7A1B-1F9A-5065-49D274002E9C}" dt="2024-10-12T16:15:09.480" v="504" actId="20577"/>
        <pc:sldMkLst>
          <pc:docMk/>
          <pc:sldMk cId="2787896662" sldId="2086971592"/>
        </pc:sldMkLst>
        <pc:spChg chg="mod">
          <ac:chgData name="Andrei Girnet" userId="S::andrei.girnet@nxp.com::f7243072-23d9-4f03-a434-113094ef4301" providerId="AD" clId="Web-{83517C7A-7A1B-1F9A-5065-49D274002E9C}" dt="2024-10-12T16:11:53.629" v="333" actId="20577"/>
          <ac:spMkLst>
            <pc:docMk/>
            <pc:sldMk cId="2787896662" sldId="2086971592"/>
            <ac:spMk id="3" creationId="{CD24E016-83F3-182D-DBA2-884AEAD53B9A}"/>
          </ac:spMkLst>
        </pc:spChg>
        <pc:spChg chg="mod">
          <ac:chgData name="Andrei Girnet" userId="S::andrei.girnet@nxp.com::f7243072-23d9-4f03-a434-113094ef4301" providerId="AD" clId="Web-{83517C7A-7A1B-1F9A-5065-49D274002E9C}" dt="2024-10-12T16:15:09.480" v="504" actId="20577"/>
          <ac:spMkLst>
            <pc:docMk/>
            <pc:sldMk cId="2787896662" sldId="2086971592"/>
            <ac:spMk id="37" creationId="{7DBB1923-6E0B-AF34-15C7-0C36EB5EBC19}"/>
          </ac:spMkLst>
        </pc:spChg>
        <pc:spChg chg="mod">
          <ac:chgData name="Andrei Girnet" userId="S::andrei.girnet@nxp.com::f7243072-23d9-4f03-a434-113094ef4301" providerId="AD" clId="Web-{83517C7A-7A1B-1F9A-5065-49D274002E9C}" dt="2024-10-12T16:02:10.969" v="110" actId="20577"/>
          <ac:spMkLst>
            <pc:docMk/>
            <pc:sldMk cId="2787896662" sldId="2086971592"/>
            <ac:spMk id="38" creationId="{FBD92403-B079-AC45-8A94-D30A0481A778}"/>
          </ac:spMkLst>
        </pc:spChg>
        <pc:spChg chg="mod">
          <ac:chgData name="Andrei Girnet" userId="S::andrei.girnet@nxp.com::f7243072-23d9-4f03-a434-113094ef4301" providerId="AD" clId="Web-{83517C7A-7A1B-1F9A-5065-49D274002E9C}" dt="2024-10-12T16:04:48.521" v="161" actId="1076"/>
          <ac:spMkLst>
            <pc:docMk/>
            <pc:sldMk cId="2787896662" sldId="2086971592"/>
            <ac:spMk id="40" creationId="{CB539484-4724-915D-3C04-5CF7489903EE}"/>
          </ac:spMkLst>
        </pc:spChg>
        <pc:spChg chg="mod">
          <ac:chgData name="Andrei Girnet" userId="S::andrei.girnet@nxp.com::f7243072-23d9-4f03-a434-113094ef4301" providerId="AD" clId="Web-{83517C7A-7A1B-1F9A-5065-49D274002E9C}" dt="2024-10-12T16:04:42.052" v="160" actId="1076"/>
          <ac:spMkLst>
            <pc:docMk/>
            <pc:sldMk cId="2787896662" sldId="2086971592"/>
            <ac:spMk id="44" creationId="{49BC77F5-D494-389F-AA9D-CAF2F27B80BB}"/>
          </ac:spMkLst>
        </pc:spChg>
      </pc:sldChg>
      <pc:sldChg chg="new add del">
        <pc:chgData name="Andrei Girnet" userId="S::andrei.girnet@nxp.com::f7243072-23d9-4f03-a434-113094ef4301" providerId="AD" clId="Web-{83517C7A-7A1B-1F9A-5065-49D274002E9C}" dt="2024-10-12T15:56:26.938" v="87"/>
        <pc:sldMkLst>
          <pc:docMk/>
          <pc:sldMk cId="4254371254" sldId="2086971592"/>
        </pc:sldMkLst>
      </pc:sldChg>
      <pc:sldChg chg="add del replId">
        <pc:chgData name="Andrei Girnet" userId="S::andrei.girnet@nxp.com::f7243072-23d9-4f03-a434-113094ef4301" providerId="AD" clId="Web-{83517C7A-7A1B-1F9A-5065-49D274002E9C}" dt="2024-10-12T16:29:50.348" v="506"/>
        <pc:sldMkLst>
          <pc:docMk/>
          <pc:sldMk cId="2689152142" sldId="2086971593"/>
        </pc:sldMkLst>
      </pc:sldChg>
      <pc:sldChg chg="addSp modSp add del replId">
        <pc:chgData name="Andrei Girnet" userId="S::andrei.girnet@nxp.com::f7243072-23d9-4f03-a434-113094ef4301" providerId="AD" clId="Web-{83517C7A-7A1B-1F9A-5065-49D274002E9C}" dt="2024-10-12T17:26:38.295" v="579"/>
        <pc:sldMkLst>
          <pc:docMk/>
          <pc:sldMk cId="3967607558" sldId="2086971593"/>
        </pc:sldMkLst>
        <pc:spChg chg="add mod">
          <ac:chgData name="Andrei Girnet" userId="S::andrei.girnet@nxp.com::f7243072-23d9-4f03-a434-113094ef4301" providerId="AD" clId="Web-{83517C7A-7A1B-1F9A-5065-49D274002E9C}" dt="2024-10-12T16:34:20.565" v="569" actId="1076"/>
          <ac:spMkLst>
            <pc:docMk/>
            <pc:sldMk cId="3967607558" sldId="2086971593"/>
            <ac:spMk id="2" creationId="{ACE3ADFD-2EB5-D65E-79E0-49F0EA0EC3F0}"/>
          </ac:spMkLst>
        </pc:spChg>
        <pc:spChg chg="mod">
          <ac:chgData name="Andrei Girnet" userId="S::andrei.girnet@nxp.com::f7243072-23d9-4f03-a434-113094ef4301" providerId="AD" clId="Web-{83517C7A-7A1B-1F9A-5065-49D274002E9C}" dt="2024-10-12T16:31:15.569" v="527" actId="20577"/>
          <ac:spMkLst>
            <pc:docMk/>
            <pc:sldMk cId="3967607558" sldId="2086971593"/>
            <ac:spMk id="3" creationId="{DB37E76E-9662-DFDA-0A50-AD3EB9C86E3A}"/>
          </ac:spMkLst>
        </pc:spChg>
        <pc:spChg chg="mod">
          <ac:chgData name="Andrei Girnet" userId="S::andrei.girnet@nxp.com::f7243072-23d9-4f03-a434-113094ef4301" providerId="AD" clId="Web-{83517C7A-7A1B-1F9A-5065-49D274002E9C}" dt="2024-10-12T16:31:07.225" v="521" actId="20577"/>
          <ac:spMkLst>
            <pc:docMk/>
            <pc:sldMk cId="3967607558" sldId="2086971593"/>
            <ac:spMk id="4" creationId="{97DC5F9A-628F-BEBC-05EA-7DB1B0208DF5}"/>
          </ac:spMkLst>
        </pc:spChg>
        <pc:spChg chg="add mod">
          <ac:chgData name="Andrei Girnet" userId="S::andrei.girnet@nxp.com::f7243072-23d9-4f03-a434-113094ef4301" providerId="AD" clId="Web-{83517C7A-7A1B-1F9A-5065-49D274002E9C}" dt="2024-10-12T16:34:17.331" v="568" actId="1076"/>
          <ac:spMkLst>
            <pc:docMk/>
            <pc:sldMk cId="3967607558" sldId="2086971593"/>
            <ac:spMk id="6" creationId="{6AC25C2B-ABDB-6A61-BB03-EA41ACBD97AF}"/>
          </ac:spMkLst>
        </pc:spChg>
        <pc:spChg chg="add mod">
          <ac:chgData name="Andrei Girnet" userId="S::andrei.girnet@nxp.com::f7243072-23d9-4f03-a434-113094ef4301" providerId="AD" clId="Web-{83517C7A-7A1B-1F9A-5065-49D274002E9C}" dt="2024-10-12T16:34:14.752" v="567" actId="1076"/>
          <ac:spMkLst>
            <pc:docMk/>
            <pc:sldMk cId="3967607558" sldId="2086971593"/>
            <ac:spMk id="7" creationId="{8FABAB94-E59B-47B2-5AAF-5CA9147B4784}"/>
          </ac:spMkLst>
        </pc:spChg>
        <pc:spChg chg="add mod">
          <ac:chgData name="Andrei Girnet" userId="S::andrei.girnet@nxp.com::f7243072-23d9-4f03-a434-113094ef4301" providerId="AD" clId="Web-{83517C7A-7A1B-1F9A-5065-49D274002E9C}" dt="2024-10-12T16:34:29.722" v="572" actId="1076"/>
          <ac:spMkLst>
            <pc:docMk/>
            <pc:sldMk cId="3967607558" sldId="2086971593"/>
            <ac:spMk id="8" creationId="{2DB6D306-5B53-5082-9D93-C9CE26F3AD47}"/>
          </ac:spMkLst>
        </pc:spChg>
        <pc:spChg chg="add mod">
          <ac:chgData name="Andrei Girnet" userId="S::andrei.girnet@nxp.com::f7243072-23d9-4f03-a434-113094ef4301" providerId="AD" clId="Web-{83517C7A-7A1B-1F9A-5065-49D274002E9C}" dt="2024-10-12T16:34:08.283" v="565" actId="1076"/>
          <ac:spMkLst>
            <pc:docMk/>
            <pc:sldMk cId="3967607558" sldId="2086971593"/>
            <ac:spMk id="9" creationId="{58F14C60-F1C9-A9C6-D01B-66EDD7348AB2}"/>
          </ac:spMkLst>
        </pc:spChg>
        <pc:cxnChg chg="add mod">
          <ac:chgData name="Andrei Girnet" userId="S::andrei.girnet@nxp.com::f7243072-23d9-4f03-a434-113094ef4301" providerId="AD" clId="Web-{83517C7A-7A1B-1F9A-5065-49D274002E9C}" dt="2024-10-12T16:35:13.129" v="577" actId="14100"/>
          <ac:cxnSpMkLst>
            <pc:docMk/>
            <pc:sldMk cId="3967607558" sldId="2086971593"/>
            <ac:cxnSpMk id="10" creationId="{C4F11567-C605-278E-3160-5E533C5D96E9}"/>
          </ac:cxnSpMkLst>
        </pc:cxnChg>
      </pc:sldChg>
      <pc:sldChg chg="add">
        <pc:chgData name="Andrei Girnet" userId="S::andrei.girnet@nxp.com::f7243072-23d9-4f03-a434-113094ef4301" providerId="AD" clId="Web-{83517C7A-7A1B-1F9A-5065-49D274002E9C}" dt="2024-10-12T17:26:48.217" v="580"/>
        <pc:sldMkLst>
          <pc:docMk/>
          <pc:sldMk cId="1265968400" sldId="2086971594"/>
        </pc:sldMkLst>
      </pc:sldChg>
      <pc:sldChg chg="add">
        <pc:chgData name="Andrei Girnet" userId="S::andrei.girnet@nxp.com::f7243072-23d9-4f03-a434-113094ef4301" providerId="AD" clId="Web-{83517C7A-7A1B-1F9A-5065-49D274002E9C}" dt="2024-10-12T17:27:00.343" v="581"/>
        <pc:sldMkLst>
          <pc:docMk/>
          <pc:sldMk cId="1807184398" sldId="2086971595"/>
        </pc:sldMkLst>
      </pc:sldChg>
    </pc:docChg>
  </pc:docChgLst>
  <pc:docChgLst>
    <pc:chgData name="Alexandru Cuhureanu" userId="S::alexandru.cuhureanu@nxp.com::6f73682f-baf0-4585-9cae-f8fbebc8024c" providerId="AD" clId="Web-{E3CD9D76-ECB0-729F-A667-0CD79AC6CB10}"/>
    <pc:docChg chg="addSld delSld modSld modSection">
      <pc:chgData name="Alexandru Cuhureanu" userId="S::alexandru.cuhureanu@nxp.com::6f73682f-baf0-4585-9cae-f8fbebc8024c" providerId="AD" clId="Web-{E3CD9D76-ECB0-729F-A667-0CD79AC6CB10}" dt="2024-10-17T15:23:22.115" v="2"/>
      <pc:docMkLst>
        <pc:docMk/>
      </pc:docMkLst>
      <pc:sldChg chg="del">
        <pc:chgData name="Alexandru Cuhureanu" userId="S::alexandru.cuhureanu@nxp.com::6f73682f-baf0-4585-9cae-f8fbebc8024c" providerId="AD" clId="Web-{E3CD9D76-ECB0-729F-A667-0CD79AC6CB10}" dt="2024-10-17T15:22:18.173" v="0"/>
        <pc:sldMkLst>
          <pc:docMk/>
          <pc:sldMk cId="3987841433" sldId="290"/>
        </pc:sldMkLst>
      </pc:sldChg>
      <pc:sldChg chg="delSp modSp new mod modClrScheme chgLayout">
        <pc:chgData name="Alexandru Cuhureanu" userId="S::alexandru.cuhureanu@nxp.com::6f73682f-baf0-4585-9cae-f8fbebc8024c" providerId="AD" clId="Web-{E3CD9D76-ECB0-729F-A667-0CD79AC6CB10}" dt="2024-10-17T15:23:22.115" v="2"/>
        <pc:sldMkLst>
          <pc:docMk/>
          <pc:sldMk cId="740223901" sldId="2086971603"/>
        </pc:sldMkLst>
      </pc:sldChg>
    </pc:docChg>
  </pc:docChgLst>
  <pc:docChgLst>
    <pc:chgData name="Ramona Dragulin" userId="S::ramona.dragulin@nxp.com::c8c46c17-d863-41f5-a6f5-eb179a5963fb" providerId="AD" clId="Web-{7B8B2CEC-0E71-1A50-FCD2-BCC0BA2510CF}"/>
    <pc:docChg chg="addSld modSld modSection">
      <pc:chgData name="Ramona Dragulin" userId="S::ramona.dragulin@nxp.com::c8c46c17-d863-41f5-a6f5-eb179a5963fb" providerId="AD" clId="Web-{7B8B2CEC-0E71-1A50-FCD2-BCC0BA2510CF}" dt="2024-10-22T07:50:09.414" v="15"/>
      <pc:docMkLst>
        <pc:docMk/>
      </pc:docMkLst>
      <pc:sldChg chg="add">
        <pc:chgData name="Ramona Dragulin" userId="S::ramona.dragulin@nxp.com::c8c46c17-d863-41f5-a6f5-eb179a5963fb" providerId="AD" clId="Web-{7B8B2CEC-0E71-1A50-FCD2-BCC0BA2510CF}" dt="2024-10-22T07:49:07.646" v="0"/>
        <pc:sldMkLst>
          <pc:docMk/>
          <pc:sldMk cId="1348128041" sldId="2086971616"/>
        </pc:sldMkLst>
      </pc:sldChg>
      <pc:sldChg chg="add">
        <pc:chgData name="Ramona Dragulin" userId="S::ramona.dragulin@nxp.com::c8c46c17-d863-41f5-a6f5-eb179a5963fb" providerId="AD" clId="Web-{7B8B2CEC-0E71-1A50-FCD2-BCC0BA2510CF}" dt="2024-10-22T07:49:07.678" v="1"/>
        <pc:sldMkLst>
          <pc:docMk/>
          <pc:sldMk cId="76653635" sldId="2086971617"/>
        </pc:sldMkLst>
      </pc:sldChg>
      <pc:sldChg chg="add">
        <pc:chgData name="Ramona Dragulin" userId="S::ramona.dragulin@nxp.com::c8c46c17-d863-41f5-a6f5-eb179a5963fb" providerId="AD" clId="Web-{7B8B2CEC-0E71-1A50-FCD2-BCC0BA2510CF}" dt="2024-10-22T07:49:07.693" v="2"/>
        <pc:sldMkLst>
          <pc:docMk/>
          <pc:sldMk cId="1220318749" sldId="2086971618"/>
        </pc:sldMkLst>
      </pc:sldChg>
      <pc:sldChg chg="add">
        <pc:chgData name="Ramona Dragulin" userId="S::ramona.dragulin@nxp.com::c8c46c17-d863-41f5-a6f5-eb179a5963fb" providerId="AD" clId="Web-{7B8B2CEC-0E71-1A50-FCD2-BCC0BA2510CF}" dt="2024-10-22T07:49:07.725" v="3"/>
        <pc:sldMkLst>
          <pc:docMk/>
          <pc:sldMk cId="2085822962" sldId="2086971619"/>
        </pc:sldMkLst>
      </pc:sldChg>
      <pc:sldChg chg="add">
        <pc:chgData name="Ramona Dragulin" userId="S::ramona.dragulin@nxp.com::c8c46c17-d863-41f5-a6f5-eb179a5963fb" providerId="AD" clId="Web-{7B8B2CEC-0E71-1A50-FCD2-BCC0BA2510CF}" dt="2024-10-22T07:49:07.756" v="4"/>
        <pc:sldMkLst>
          <pc:docMk/>
          <pc:sldMk cId="2526282224" sldId="2086971620"/>
        </pc:sldMkLst>
      </pc:sldChg>
      <pc:sldChg chg="delSp modSp add">
        <pc:chgData name="Ramona Dragulin" userId="S::ramona.dragulin@nxp.com::c8c46c17-d863-41f5-a6f5-eb179a5963fb" providerId="AD" clId="Web-{7B8B2CEC-0E71-1A50-FCD2-BCC0BA2510CF}" dt="2024-10-22T07:50:09.414" v="15"/>
        <pc:sldMkLst>
          <pc:docMk/>
          <pc:sldMk cId="1933494032" sldId="2086971621"/>
        </pc:sldMkLst>
        <pc:spChg chg="mod">
          <ac:chgData name="Ramona Dragulin" userId="S::ramona.dragulin@nxp.com::c8c46c17-d863-41f5-a6f5-eb179a5963fb" providerId="AD" clId="Web-{7B8B2CEC-0E71-1A50-FCD2-BCC0BA2510CF}" dt="2024-10-22T07:50:06.852" v="13" actId="20577"/>
          <ac:spMkLst>
            <pc:docMk/>
            <pc:sldMk cId="1933494032" sldId="2086971621"/>
            <ac:spMk id="3" creationId="{BDF144A4-34D5-E0EA-DA82-0C5B6C2FCE37}"/>
          </ac:spMkLst>
        </pc:spChg>
      </pc:sldChg>
      <pc:sldChg chg="add">
        <pc:chgData name="Ramona Dragulin" userId="S::ramona.dragulin@nxp.com::c8c46c17-d863-41f5-a6f5-eb179a5963fb" providerId="AD" clId="Web-{7B8B2CEC-0E71-1A50-FCD2-BCC0BA2510CF}" dt="2024-10-22T07:49:53.195" v="6"/>
        <pc:sldMkLst>
          <pc:docMk/>
          <pc:sldMk cId="1568095818" sldId="2086971622"/>
        </pc:sldMkLst>
      </pc:sldChg>
      <pc:sldChg chg="add">
        <pc:chgData name="Ramona Dragulin" userId="S::ramona.dragulin@nxp.com::c8c46c17-d863-41f5-a6f5-eb179a5963fb" providerId="AD" clId="Web-{7B8B2CEC-0E71-1A50-FCD2-BCC0BA2510CF}" dt="2024-10-22T07:49:53.211" v="7"/>
        <pc:sldMkLst>
          <pc:docMk/>
          <pc:sldMk cId="1392189683" sldId="2086971623"/>
        </pc:sldMkLst>
      </pc:sldChg>
      <pc:sldChg chg="add">
        <pc:chgData name="Ramona Dragulin" userId="S::ramona.dragulin@nxp.com::c8c46c17-d863-41f5-a6f5-eb179a5963fb" providerId="AD" clId="Web-{7B8B2CEC-0E71-1A50-FCD2-BCC0BA2510CF}" dt="2024-10-22T07:49:53.226" v="8"/>
        <pc:sldMkLst>
          <pc:docMk/>
          <pc:sldMk cId="3511565652" sldId="2086971624"/>
        </pc:sldMkLst>
      </pc:sldChg>
      <pc:sldChg chg="add">
        <pc:chgData name="Ramona Dragulin" userId="S::ramona.dragulin@nxp.com::c8c46c17-d863-41f5-a6f5-eb179a5963fb" providerId="AD" clId="Web-{7B8B2CEC-0E71-1A50-FCD2-BCC0BA2510CF}" dt="2024-10-22T07:49:53.257" v="9"/>
        <pc:sldMkLst>
          <pc:docMk/>
          <pc:sldMk cId="3916683255" sldId="2086971625"/>
        </pc:sldMkLst>
      </pc:sldChg>
    </pc:docChg>
  </pc:docChgLst>
  <pc:docChgLst>
    <pc:chgData name="Alexandru Cuhureanu" userId="6f73682f-baf0-4585-9cae-f8fbebc8024c" providerId="ADAL" clId="{1042B167-197D-4E2E-B539-1C6A9EB96324}"/>
    <pc:docChg chg="undo custSel addSld delSld modSld sldOrd modSection">
      <pc:chgData name="Alexandru Cuhureanu" userId="6f73682f-baf0-4585-9cae-f8fbebc8024c" providerId="ADAL" clId="{1042B167-197D-4E2E-B539-1C6A9EB96324}" dt="2024-09-06T12:22:18.886" v="198" actId="478"/>
      <pc:docMkLst>
        <pc:docMk/>
      </pc:docMkLst>
      <pc:sldChg chg="ord">
        <pc:chgData name="Alexandru Cuhureanu" userId="6f73682f-baf0-4585-9cae-f8fbebc8024c" providerId="ADAL" clId="{1042B167-197D-4E2E-B539-1C6A9EB96324}" dt="2024-09-06T12:12:19.133" v="100"/>
        <pc:sldMkLst>
          <pc:docMk/>
          <pc:sldMk cId="3987841433" sldId="290"/>
        </pc:sldMkLst>
      </pc:sldChg>
      <pc:sldChg chg="add">
        <pc:chgData name="Alexandru Cuhureanu" userId="6f73682f-baf0-4585-9cae-f8fbebc8024c" providerId="ADAL" clId="{1042B167-197D-4E2E-B539-1C6A9EB96324}" dt="2024-09-06T11:49:13.249" v="1"/>
        <pc:sldMkLst>
          <pc:docMk/>
          <pc:sldMk cId="2840098757" sldId="2086971501"/>
        </pc:sldMkLst>
      </pc:sldChg>
      <pc:sldChg chg="modSp add del mod ord">
        <pc:chgData name="Alexandru Cuhureanu" userId="6f73682f-baf0-4585-9cae-f8fbebc8024c" providerId="ADAL" clId="{1042B167-197D-4E2E-B539-1C6A9EB96324}" dt="2024-09-06T11:53:04.058" v="37" actId="47"/>
        <pc:sldMkLst>
          <pc:docMk/>
          <pc:sldMk cId="3154272668" sldId="2086971502"/>
        </pc:sldMkLst>
      </pc:sldChg>
      <pc:sldChg chg="add">
        <pc:chgData name="Alexandru Cuhureanu" userId="6f73682f-baf0-4585-9cae-f8fbebc8024c" providerId="ADAL" clId="{1042B167-197D-4E2E-B539-1C6A9EB96324}" dt="2024-09-06T11:49:13.249" v="1"/>
        <pc:sldMkLst>
          <pc:docMk/>
          <pc:sldMk cId="3186322773" sldId="2086971506"/>
        </pc:sldMkLst>
      </pc:sldChg>
      <pc:sldChg chg="add">
        <pc:chgData name="Alexandru Cuhureanu" userId="6f73682f-baf0-4585-9cae-f8fbebc8024c" providerId="ADAL" clId="{1042B167-197D-4E2E-B539-1C6A9EB96324}" dt="2024-09-06T11:49:13.249" v="1"/>
        <pc:sldMkLst>
          <pc:docMk/>
          <pc:sldMk cId="2582579669" sldId="2086971507"/>
        </pc:sldMkLst>
      </pc:sldChg>
      <pc:sldChg chg="add">
        <pc:chgData name="Alexandru Cuhureanu" userId="6f73682f-baf0-4585-9cae-f8fbebc8024c" providerId="ADAL" clId="{1042B167-197D-4E2E-B539-1C6A9EB96324}" dt="2024-09-06T11:49:13.249" v="1"/>
        <pc:sldMkLst>
          <pc:docMk/>
          <pc:sldMk cId="4221969578" sldId="2086971508"/>
        </pc:sldMkLst>
      </pc:sldChg>
      <pc:sldChg chg="add">
        <pc:chgData name="Alexandru Cuhureanu" userId="6f73682f-baf0-4585-9cae-f8fbebc8024c" providerId="ADAL" clId="{1042B167-197D-4E2E-B539-1C6A9EB96324}" dt="2024-09-06T11:49:13.249" v="1"/>
        <pc:sldMkLst>
          <pc:docMk/>
          <pc:sldMk cId="3179166805" sldId="2086971510"/>
        </pc:sldMkLst>
      </pc:sldChg>
      <pc:sldChg chg="add">
        <pc:chgData name="Alexandru Cuhureanu" userId="6f73682f-baf0-4585-9cae-f8fbebc8024c" providerId="ADAL" clId="{1042B167-197D-4E2E-B539-1C6A9EB96324}" dt="2024-09-06T11:49:13.249" v="1"/>
        <pc:sldMkLst>
          <pc:docMk/>
          <pc:sldMk cId="852012845" sldId="2086971515"/>
        </pc:sldMkLst>
      </pc:sldChg>
      <pc:sldChg chg="add">
        <pc:chgData name="Alexandru Cuhureanu" userId="6f73682f-baf0-4585-9cae-f8fbebc8024c" providerId="ADAL" clId="{1042B167-197D-4E2E-B539-1C6A9EB96324}" dt="2024-09-06T11:49:13.249" v="1"/>
        <pc:sldMkLst>
          <pc:docMk/>
          <pc:sldMk cId="142309073" sldId="2086971516"/>
        </pc:sldMkLst>
      </pc:sldChg>
      <pc:sldChg chg="add">
        <pc:chgData name="Alexandru Cuhureanu" userId="6f73682f-baf0-4585-9cae-f8fbebc8024c" providerId="ADAL" clId="{1042B167-197D-4E2E-B539-1C6A9EB96324}" dt="2024-09-06T11:49:13.249" v="1"/>
        <pc:sldMkLst>
          <pc:docMk/>
          <pc:sldMk cId="3616496267" sldId="2086971518"/>
        </pc:sldMkLst>
      </pc:sldChg>
      <pc:sldChg chg="add del">
        <pc:chgData name="Alexandru Cuhureanu" userId="6f73682f-baf0-4585-9cae-f8fbebc8024c" providerId="ADAL" clId="{1042B167-197D-4E2E-B539-1C6A9EB96324}" dt="2024-09-06T11:51:36.796" v="21" actId="47"/>
        <pc:sldMkLst>
          <pc:docMk/>
          <pc:sldMk cId="482832295" sldId="2086971519"/>
        </pc:sldMkLst>
      </pc:sldChg>
      <pc:sldChg chg="add">
        <pc:chgData name="Alexandru Cuhureanu" userId="6f73682f-baf0-4585-9cae-f8fbebc8024c" providerId="ADAL" clId="{1042B167-197D-4E2E-B539-1C6A9EB96324}" dt="2024-09-06T11:49:13.249" v="1"/>
        <pc:sldMkLst>
          <pc:docMk/>
          <pc:sldMk cId="422494171" sldId="2086971522"/>
        </pc:sldMkLst>
      </pc:sldChg>
      <pc:sldChg chg="add">
        <pc:chgData name="Alexandru Cuhureanu" userId="6f73682f-baf0-4585-9cae-f8fbebc8024c" providerId="ADAL" clId="{1042B167-197D-4E2E-B539-1C6A9EB96324}" dt="2024-09-06T11:49:13.249" v="1"/>
        <pc:sldMkLst>
          <pc:docMk/>
          <pc:sldMk cId="4179985912" sldId="2086971523"/>
        </pc:sldMkLst>
      </pc:sldChg>
      <pc:sldChg chg="add">
        <pc:chgData name="Alexandru Cuhureanu" userId="6f73682f-baf0-4585-9cae-f8fbebc8024c" providerId="ADAL" clId="{1042B167-197D-4E2E-B539-1C6A9EB96324}" dt="2024-09-06T11:49:13.249" v="1"/>
        <pc:sldMkLst>
          <pc:docMk/>
          <pc:sldMk cId="2897547354" sldId="2086971531"/>
        </pc:sldMkLst>
      </pc:sldChg>
      <pc:sldChg chg="add">
        <pc:chgData name="Alexandru Cuhureanu" userId="6f73682f-baf0-4585-9cae-f8fbebc8024c" providerId="ADAL" clId="{1042B167-197D-4E2E-B539-1C6A9EB96324}" dt="2024-09-06T11:49:13.249" v="1"/>
        <pc:sldMkLst>
          <pc:docMk/>
          <pc:sldMk cId="3195843691" sldId="2086971532"/>
        </pc:sldMkLst>
      </pc:sldChg>
      <pc:sldChg chg="add">
        <pc:chgData name="Alexandru Cuhureanu" userId="6f73682f-baf0-4585-9cae-f8fbebc8024c" providerId="ADAL" clId="{1042B167-197D-4E2E-B539-1C6A9EB96324}" dt="2024-09-06T11:49:13.249" v="1"/>
        <pc:sldMkLst>
          <pc:docMk/>
          <pc:sldMk cId="2589101301" sldId="2086971534"/>
        </pc:sldMkLst>
      </pc:sldChg>
      <pc:sldChg chg="add">
        <pc:chgData name="Alexandru Cuhureanu" userId="6f73682f-baf0-4585-9cae-f8fbebc8024c" providerId="ADAL" clId="{1042B167-197D-4E2E-B539-1C6A9EB96324}" dt="2024-09-06T11:48:50.130" v="0"/>
        <pc:sldMkLst>
          <pc:docMk/>
          <pc:sldMk cId="3718456747" sldId="2086971535"/>
        </pc:sldMkLst>
      </pc:sldChg>
      <pc:sldChg chg="add">
        <pc:chgData name="Alexandru Cuhureanu" userId="6f73682f-baf0-4585-9cae-f8fbebc8024c" providerId="ADAL" clId="{1042B167-197D-4E2E-B539-1C6A9EB96324}" dt="2024-09-06T11:49:13.249" v="1"/>
        <pc:sldMkLst>
          <pc:docMk/>
          <pc:sldMk cId="3437199282" sldId="2086971536"/>
        </pc:sldMkLst>
      </pc:sldChg>
      <pc:sldChg chg="add">
        <pc:chgData name="Alexandru Cuhureanu" userId="6f73682f-baf0-4585-9cae-f8fbebc8024c" providerId="ADAL" clId="{1042B167-197D-4E2E-B539-1C6A9EB96324}" dt="2024-09-06T11:49:13.249" v="1"/>
        <pc:sldMkLst>
          <pc:docMk/>
          <pc:sldMk cId="1309283612" sldId="2086971538"/>
        </pc:sldMkLst>
      </pc:sldChg>
      <pc:sldChg chg="add">
        <pc:chgData name="Alexandru Cuhureanu" userId="6f73682f-baf0-4585-9cae-f8fbebc8024c" providerId="ADAL" clId="{1042B167-197D-4E2E-B539-1C6A9EB96324}" dt="2024-09-06T11:49:13.249" v="1"/>
        <pc:sldMkLst>
          <pc:docMk/>
          <pc:sldMk cId="3481329598" sldId="2086971546"/>
        </pc:sldMkLst>
      </pc:sldChg>
      <pc:sldChg chg="new del">
        <pc:chgData name="Alexandru Cuhureanu" userId="6f73682f-baf0-4585-9cae-f8fbebc8024c" providerId="ADAL" clId="{1042B167-197D-4E2E-B539-1C6A9EB96324}" dt="2024-09-06T11:51:48.153" v="23" actId="2696"/>
        <pc:sldMkLst>
          <pc:docMk/>
          <pc:sldMk cId="927531487" sldId="2086971547"/>
        </pc:sldMkLst>
      </pc:sldChg>
      <pc:sldChg chg="addSp delSp modSp add mod modClrScheme chgLayout">
        <pc:chgData name="Alexandru Cuhureanu" userId="6f73682f-baf0-4585-9cae-f8fbebc8024c" providerId="ADAL" clId="{1042B167-197D-4E2E-B539-1C6A9EB96324}" dt="2024-09-06T11:56:47.704" v="47" actId="1076"/>
        <pc:sldMkLst>
          <pc:docMk/>
          <pc:sldMk cId="1158949311" sldId="2086971548"/>
        </pc:sldMkLst>
        <pc:spChg chg="mod ord">
          <ac:chgData name="Alexandru Cuhureanu" userId="6f73682f-baf0-4585-9cae-f8fbebc8024c" providerId="ADAL" clId="{1042B167-197D-4E2E-B539-1C6A9EB96324}" dt="2024-09-06T11:56:47.704" v="47" actId="1076"/>
          <ac:spMkLst>
            <pc:docMk/>
            <pc:sldMk cId="1158949311" sldId="2086971548"/>
            <ac:spMk id="6" creationId="{25F67572-B87A-95B4-8AA6-2F2B7822AF67}"/>
          </ac:spMkLst>
        </pc:spChg>
      </pc:sldChg>
      <pc:sldChg chg="modSp add mod">
        <pc:chgData name="Alexandru Cuhureanu" userId="6f73682f-baf0-4585-9cae-f8fbebc8024c" providerId="ADAL" clId="{1042B167-197D-4E2E-B539-1C6A9EB96324}" dt="2024-09-06T11:53:47.394" v="43" actId="255"/>
        <pc:sldMkLst>
          <pc:docMk/>
          <pc:sldMk cId="2636807374" sldId="2086971549"/>
        </pc:sldMkLst>
        <pc:spChg chg="mod">
          <ac:chgData name="Alexandru Cuhureanu" userId="6f73682f-baf0-4585-9cae-f8fbebc8024c" providerId="ADAL" clId="{1042B167-197D-4E2E-B539-1C6A9EB96324}" dt="2024-09-06T11:53:47.394" v="43" actId="255"/>
          <ac:spMkLst>
            <pc:docMk/>
            <pc:sldMk cId="2636807374" sldId="2086971549"/>
            <ac:spMk id="6" creationId="{25F67572-B87A-95B4-8AA6-2F2B7822AF67}"/>
          </ac:spMkLst>
        </pc:spChg>
      </pc:sldChg>
      <pc:sldChg chg="modSp add mod">
        <pc:chgData name="Alexandru Cuhureanu" userId="6f73682f-baf0-4585-9cae-f8fbebc8024c" providerId="ADAL" clId="{1042B167-197D-4E2E-B539-1C6A9EB96324}" dt="2024-09-06T12:11:11.057" v="58" actId="20577"/>
        <pc:sldMkLst>
          <pc:docMk/>
          <pc:sldMk cId="3231659151" sldId="2086971550"/>
        </pc:sldMkLst>
        <pc:spChg chg="mod">
          <ac:chgData name="Alexandru Cuhureanu" userId="6f73682f-baf0-4585-9cae-f8fbebc8024c" providerId="ADAL" clId="{1042B167-197D-4E2E-B539-1C6A9EB96324}" dt="2024-09-06T12:11:11.057" v="58" actId="20577"/>
          <ac:spMkLst>
            <pc:docMk/>
            <pc:sldMk cId="3231659151" sldId="2086971550"/>
            <ac:spMk id="6" creationId="{25F67572-B87A-95B4-8AA6-2F2B7822AF67}"/>
          </ac:spMkLst>
        </pc:spChg>
      </pc:sldChg>
      <pc:sldChg chg="modSp add mod">
        <pc:chgData name="Alexandru Cuhureanu" userId="6f73682f-baf0-4585-9cae-f8fbebc8024c" providerId="ADAL" clId="{1042B167-197D-4E2E-B539-1C6A9EB96324}" dt="2024-09-06T12:12:13.682" v="98" actId="20577"/>
        <pc:sldMkLst>
          <pc:docMk/>
          <pc:sldMk cId="1278751267" sldId="2086971551"/>
        </pc:sldMkLst>
        <pc:spChg chg="mod">
          <ac:chgData name="Alexandru Cuhureanu" userId="6f73682f-baf0-4585-9cae-f8fbebc8024c" providerId="ADAL" clId="{1042B167-197D-4E2E-B539-1C6A9EB96324}" dt="2024-09-06T12:12:13.682" v="98" actId="20577"/>
          <ac:spMkLst>
            <pc:docMk/>
            <pc:sldMk cId="1278751267" sldId="2086971551"/>
            <ac:spMk id="6" creationId="{25F67572-B87A-95B4-8AA6-2F2B7822AF67}"/>
          </ac:spMkLst>
        </pc:spChg>
      </pc:sldChg>
      <pc:sldChg chg="addSp delSp modSp new mod modClrScheme chgLayout">
        <pc:chgData name="Alexandru Cuhureanu" userId="6f73682f-baf0-4585-9cae-f8fbebc8024c" providerId="ADAL" clId="{1042B167-197D-4E2E-B539-1C6A9EB96324}" dt="2024-09-06T12:15:09.136" v="114" actId="1076"/>
        <pc:sldMkLst>
          <pc:docMk/>
          <pc:sldMk cId="671765933" sldId="2086971552"/>
        </pc:sldMkLst>
        <pc:spChg chg="add mod ord">
          <ac:chgData name="Alexandru Cuhureanu" userId="6f73682f-baf0-4585-9cae-f8fbebc8024c" providerId="ADAL" clId="{1042B167-197D-4E2E-B539-1C6A9EB96324}" dt="2024-09-06T12:15:01.385" v="112" actId="1076"/>
          <ac:spMkLst>
            <pc:docMk/>
            <pc:sldMk cId="671765933" sldId="2086971552"/>
            <ac:spMk id="3" creationId="{FA9905F9-0AC6-9212-C25B-032D2C866FEF}"/>
          </ac:spMkLst>
        </pc:spChg>
        <pc:spChg chg="add mod ord">
          <ac:chgData name="Alexandru Cuhureanu" userId="6f73682f-baf0-4585-9cae-f8fbebc8024c" providerId="ADAL" clId="{1042B167-197D-4E2E-B539-1C6A9EB96324}" dt="2024-09-06T12:15:09.136" v="114" actId="1076"/>
          <ac:spMkLst>
            <pc:docMk/>
            <pc:sldMk cId="671765933" sldId="2086971552"/>
            <ac:spMk id="5" creationId="{5DFC9920-60CD-6F50-8862-2E970BECF5A1}"/>
          </ac:spMkLst>
        </pc:spChg>
      </pc:sldChg>
      <pc:sldChg chg="add del">
        <pc:chgData name="Alexandru Cuhureanu" userId="6f73682f-baf0-4585-9cae-f8fbebc8024c" providerId="ADAL" clId="{1042B167-197D-4E2E-B539-1C6A9EB96324}" dt="2024-09-06T12:14:11.947" v="102" actId="47"/>
        <pc:sldMkLst>
          <pc:docMk/>
          <pc:sldMk cId="3493020566" sldId="2086971552"/>
        </pc:sldMkLst>
      </pc:sldChg>
      <pc:sldChg chg="addSp delSp modSp add mod modClrScheme chgLayout">
        <pc:chgData name="Alexandru Cuhureanu" userId="6f73682f-baf0-4585-9cae-f8fbebc8024c" providerId="ADAL" clId="{1042B167-197D-4E2E-B539-1C6A9EB96324}" dt="2024-09-06T12:19:35.233" v="136" actId="1076"/>
        <pc:sldMkLst>
          <pc:docMk/>
          <pc:sldMk cId="2447803158" sldId="2086971555"/>
        </pc:sldMkLst>
        <pc:spChg chg="mod ord">
          <ac:chgData name="Alexandru Cuhureanu" userId="6f73682f-baf0-4585-9cae-f8fbebc8024c" providerId="ADAL" clId="{1042B167-197D-4E2E-B539-1C6A9EB96324}" dt="2024-09-06T12:19:22.266" v="131" actId="700"/>
          <ac:spMkLst>
            <pc:docMk/>
            <pc:sldMk cId="2447803158" sldId="2086971555"/>
            <ac:spMk id="2" creationId="{00000000-0000-0000-0000-000000000000}"/>
          </ac:spMkLst>
        </pc:spChg>
        <pc:spChg chg="add del mod">
          <ac:chgData name="Alexandru Cuhureanu" userId="6f73682f-baf0-4585-9cae-f8fbebc8024c" providerId="ADAL" clId="{1042B167-197D-4E2E-B539-1C6A9EB96324}" dt="2024-09-06T12:19:35.233" v="136" actId="1076"/>
          <ac:spMkLst>
            <pc:docMk/>
            <pc:sldMk cId="2447803158" sldId="2086971555"/>
            <ac:spMk id="37" creationId="{00000000-0000-0000-0000-000000000000}"/>
          </ac:spMkLst>
        </pc:spChg>
      </pc:sldChg>
      <pc:sldChg chg="addSp delSp modSp add mod modClrScheme chgLayout">
        <pc:chgData name="Alexandru Cuhureanu" userId="6f73682f-baf0-4585-9cae-f8fbebc8024c" providerId="ADAL" clId="{1042B167-197D-4E2E-B539-1C6A9EB96324}" dt="2024-09-06T12:22:18.886" v="198" actId="478"/>
        <pc:sldMkLst>
          <pc:docMk/>
          <pc:sldMk cId="3061249421" sldId="2086971556"/>
        </pc:sldMkLst>
      </pc:sldChg>
      <pc:sldChg chg="addSp delSp modSp add mod modClrScheme chgLayout">
        <pc:chgData name="Alexandru Cuhureanu" userId="6f73682f-baf0-4585-9cae-f8fbebc8024c" providerId="ADAL" clId="{1042B167-197D-4E2E-B539-1C6A9EB96324}" dt="2024-09-06T12:21:57.457" v="190" actId="478"/>
        <pc:sldMkLst>
          <pc:docMk/>
          <pc:sldMk cId="1002652414" sldId="2086971557"/>
        </pc:sldMkLst>
        <pc:spChg chg="mod ord">
          <ac:chgData name="Alexandru Cuhureanu" userId="6f73682f-baf0-4585-9cae-f8fbebc8024c" providerId="ADAL" clId="{1042B167-197D-4E2E-B539-1C6A9EB96324}" dt="2024-09-06T12:20:56.955" v="169" actId="700"/>
          <ac:spMkLst>
            <pc:docMk/>
            <pc:sldMk cId="1002652414" sldId="2086971557"/>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1:46.001" v="185" actId="478"/>
        <pc:sldMkLst>
          <pc:docMk/>
          <pc:sldMk cId="49546508" sldId="2086971560"/>
        </pc:sldMkLst>
      </pc:sldChg>
      <pc:sldChg chg="addSp delSp modSp add mod modClrScheme chgLayout">
        <pc:chgData name="Alexandru Cuhureanu" userId="6f73682f-baf0-4585-9cae-f8fbebc8024c" providerId="ADAL" clId="{1042B167-197D-4E2E-B539-1C6A9EB96324}" dt="2024-09-06T12:21:41.076" v="183" actId="478"/>
        <pc:sldMkLst>
          <pc:docMk/>
          <pc:sldMk cId="3107129674" sldId="2086971561"/>
        </pc:sldMkLst>
      </pc:sldChg>
      <pc:sldChg chg="addSp delSp modSp add mod modClrScheme chgLayout">
        <pc:chgData name="Alexandru Cuhureanu" userId="6f73682f-baf0-4585-9cae-f8fbebc8024c" providerId="ADAL" clId="{1042B167-197D-4E2E-B539-1C6A9EB96324}" dt="2024-09-06T12:21:30.211" v="179" actId="478"/>
        <pc:sldMkLst>
          <pc:docMk/>
          <pc:sldMk cId="4237362734" sldId="2086971563"/>
        </pc:sldMkLst>
        <pc:picChg chg="add del">
          <ac:chgData name="Alexandru Cuhureanu" userId="6f73682f-baf0-4585-9cae-f8fbebc8024c" providerId="ADAL" clId="{1042B167-197D-4E2E-B539-1C6A9EB96324}" dt="2024-09-06T12:21:26.868" v="177" actId="478"/>
          <ac:picMkLst>
            <pc:docMk/>
            <pc:sldMk cId="4237362734" sldId="2086971563"/>
            <ac:picMk id="3" creationId="{54B258B7-B0BA-3D59-5228-DED924CC4177}"/>
          </ac:picMkLst>
        </pc:picChg>
      </pc:sldChg>
      <pc:sldChg chg="addSp delSp modSp add mod modClrScheme chgLayout">
        <pc:chgData name="Alexandru Cuhureanu" userId="6f73682f-baf0-4585-9cae-f8fbebc8024c" providerId="ADAL" clId="{1042B167-197D-4E2E-B539-1C6A9EB96324}" dt="2024-09-06T12:21:21.537" v="175" actId="478"/>
        <pc:sldMkLst>
          <pc:docMk/>
          <pc:sldMk cId="4161288219" sldId="2086971564"/>
        </pc:sldMkLst>
      </pc:sldChg>
      <pc:sldChg chg="addSp delSp modSp add mod modClrScheme chgLayout">
        <pc:chgData name="Alexandru Cuhureanu" userId="6f73682f-baf0-4585-9cae-f8fbebc8024c" providerId="ADAL" clId="{1042B167-197D-4E2E-B539-1C6A9EB96324}" dt="2024-09-06T12:21:08.417" v="173" actId="478"/>
        <pc:sldMkLst>
          <pc:docMk/>
          <pc:sldMk cId="1896748246" sldId="2086971567"/>
        </pc:sldMkLst>
      </pc:sldChg>
      <pc:sldChg chg="addSp delSp modSp add mod modClrScheme chgLayout">
        <pc:chgData name="Alexandru Cuhureanu" userId="6f73682f-baf0-4585-9cae-f8fbebc8024c" providerId="ADAL" clId="{1042B167-197D-4E2E-B539-1C6A9EB96324}" dt="2024-09-06T12:17:37.066" v="119" actId="26606"/>
        <pc:sldMkLst>
          <pc:docMk/>
          <pc:sldMk cId="994912137" sldId="2086971569"/>
        </pc:sldMkLst>
        <pc:spChg chg="mod ord">
          <ac:chgData name="Alexandru Cuhureanu" userId="6f73682f-baf0-4585-9cae-f8fbebc8024c" providerId="ADAL" clId="{1042B167-197D-4E2E-B539-1C6A9EB96324}" dt="2024-09-06T12:17:37.066" v="119" actId="26606"/>
          <ac:spMkLst>
            <pc:docMk/>
            <pc:sldMk cId="994912137" sldId="2086971569"/>
            <ac:spMk id="2" creationId="{2CBF5B4C-6D9B-4A79-BC1E-3F0830BCDAD0}"/>
          </ac:spMkLst>
        </pc:spChg>
        <pc:spChg chg="mod ord">
          <ac:chgData name="Alexandru Cuhureanu" userId="6f73682f-baf0-4585-9cae-f8fbebc8024c" providerId="ADAL" clId="{1042B167-197D-4E2E-B539-1C6A9EB96324}" dt="2024-09-06T12:17:37.066" v="119" actId="26606"/>
          <ac:spMkLst>
            <pc:docMk/>
            <pc:sldMk cId="994912137" sldId="2086971569"/>
            <ac:spMk id="3" creationId="{6FFFF174-3808-7796-647F-EB03681D7B72}"/>
          </ac:spMkLst>
        </pc:spChg>
        <pc:spChg chg="add del">
          <ac:chgData name="Alexandru Cuhureanu" userId="6f73682f-baf0-4585-9cae-f8fbebc8024c" providerId="ADAL" clId="{1042B167-197D-4E2E-B539-1C6A9EB96324}" dt="2024-09-06T12:17:37.066" v="119" actId="26606"/>
          <ac:spMkLst>
            <pc:docMk/>
            <pc:sldMk cId="994912137" sldId="2086971569"/>
            <ac:spMk id="4" creationId="{9EA3EC6B-2BE2-AD4F-1162-6B0E78879507}"/>
          </ac:spMkLst>
        </pc:spChg>
      </pc:sldChg>
      <pc:sldChg chg="addSp delSp modSp add mod modClrScheme chgLayout">
        <pc:chgData name="Alexandru Cuhureanu" userId="6f73682f-baf0-4585-9cae-f8fbebc8024c" providerId="ADAL" clId="{1042B167-197D-4E2E-B539-1C6A9EB96324}" dt="2024-09-06T12:22:14.801" v="196" actId="1076"/>
        <pc:sldMkLst>
          <pc:docMk/>
          <pc:sldMk cId="388381629" sldId="2086971572"/>
        </pc:sldMkLst>
        <pc:spChg chg="add del mod ord">
          <ac:chgData name="Alexandru Cuhureanu" userId="6f73682f-baf0-4585-9cae-f8fbebc8024c" providerId="ADAL" clId="{1042B167-197D-4E2E-B539-1C6A9EB96324}" dt="2024-09-06T12:22:14.801" v="196" actId="1076"/>
          <ac:spMkLst>
            <pc:docMk/>
            <pc:sldMk cId="388381629" sldId="2086971572"/>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2:05.377" v="192" actId="478"/>
        <pc:sldMkLst>
          <pc:docMk/>
          <pc:sldMk cId="3167128964" sldId="2086971574"/>
        </pc:sldMkLst>
      </pc:sldChg>
      <pc:sldChg chg="modSp add mod modClrScheme chgLayout">
        <pc:chgData name="Alexandru Cuhureanu" userId="6f73682f-baf0-4585-9cae-f8fbebc8024c" providerId="ADAL" clId="{1042B167-197D-4E2E-B539-1C6A9EB96324}" dt="2024-09-06T12:20:56.955" v="169" actId="700"/>
        <pc:sldMkLst>
          <pc:docMk/>
          <pc:sldMk cId="975755336" sldId="2086971575"/>
        </pc:sldMkLst>
        <pc:spChg chg="mod ord">
          <ac:chgData name="Alexandru Cuhureanu" userId="6f73682f-baf0-4585-9cae-f8fbebc8024c" providerId="ADAL" clId="{1042B167-197D-4E2E-B539-1C6A9EB96324}" dt="2024-09-06T12:20:56.955" v="169" actId="700"/>
          <ac:spMkLst>
            <pc:docMk/>
            <pc:sldMk cId="975755336" sldId="2086971575"/>
            <ac:spMk id="3" creationId="{00000000-0000-0000-0000-000000000000}"/>
          </ac:spMkLst>
        </pc:spChg>
        <pc:spChg chg="mod ord">
          <ac:chgData name="Alexandru Cuhureanu" userId="6f73682f-baf0-4585-9cae-f8fbebc8024c" providerId="ADAL" clId="{1042B167-197D-4E2E-B539-1C6A9EB96324}" dt="2024-09-06T12:20:56.955" v="169" actId="700"/>
          <ac:spMkLst>
            <pc:docMk/>
            <pc:sldMk cId="975755336" sldId="2086971575"/>
            <ac:spMk id="6" creationId="{00000000-0000-0000-0000-000000000000}"/>
          </ac:spMkLst>
        </pc:spChg>
      </pc:sldChg>
      <pc:sldChg chg="addSp delSp modSp add mod modClrScheme chgLayout">
        <pc:chgData name="Alexandru Cuhureanu" userId="6f73682f-baf0-4585-9cae-f8fbebc8024c" providerId="ADAL" clId="{1042B167-197D-4E2E-B539-1C6A9EB96324}" dt="2024-09-06T12:21:35.488" v="181" actId="478"/>
        <pc:sldMkLst>
          <pc:docMk/>
          <pc:sldMk cId="3995093162" sldId="2086971576"/>
        </pc:sldMkLst>
      </pc:sldChg>
      <pc:sldChg chg="addSp delSp modSp add mod modClrScheme chgLayout">
        <pc:chgData name="Alexandru Cuhureanu" userId="6f73682f-baf0-4585-9cae-f8fbebc8024c" providerId="ADAL" clId="{1042B167-197D-4E2E-B539-1C6A9EB96324}" dt="2024-09-06T12:18:15.445" v="126" actId="1076"/>
        <pc:sldMkLst>
          <pc:docMk/>
          <pc:sldMk cId="2337303789" sldId="2086971579"/>
        </pc:sldMkLst>
        <pc:spChg chg="mod ord">
          <ac:chgData name="Alexandru Cuhureanu" userId="6f73682f-baf0-4585-9cae-f8fbebc8024c" providerId="ADAL" clId="{1042B167-197D-4E2E-B539-1C6A9EB96324}" dt="2024-09-06T12:17:56.751" v="120" actId="700"/>
          <ac:spMkLst>
            <pc:docMk/>
            <pc:sldMk cId="2337303789" sldId="2086971579"/>
            <ac:spMk id="2" creationId="{2CBF5B4C-6D9B-4A79-BC1E-3F0830BCDAD0}"/>
          </ac:spMkLst>
        </pc:spChg>
        <pc:picChg chg="mod">
          <ac:chgData name="Alexandru Cuhureanu" userId="6f73682f-baf0-4585-9cae-f8fbebc8024c" providerId="ADAL" clId="{1042B167-197D-4E2E-B539-1C6A9EB96324}" dt="2024-09-06T12:18:15.445" v="126" actId="1076"/>
          <ac:picMkLst>
            <pc:docMk/>
            <pc:sldMk cId="2337303789" sldId="2086971579"/>
            <ac:picMk id="3" creationId="{8CF22177-278E-3615-DC31-9D26ABEFFCEE}"/>
          </ac:picMkLst>
        </pc:picChg>
        <pc:picChg chg="mod">
          <ac:chgData name="Alexandru Cuhureanu" userId="6f73682f-baf0-4585-9cae-f8fbebc8024c" providerId="ADAL" clId="{1042B167-197D-4E2E-B539-1C6A9EB96324}" dt="2024-09-06T12:18:15.073" v="125" actId="1076"/>
          <ac:picMkLst>
            <pc:docMk/>
            <pc:sldMk cId="2337303789" sldId="2086971579"/>
            <ac:picMk id="6" creationId="{A0D35E3A-6EC9-8402-A6E0-860287B3E326}"/>
          </ac:picMkLst>
        </pc:picChg>
      </pc:sldChg>
      <pc:sldChg chg="addSp delSp modSp add mod modClrScheme chgLayout">
        <pc:chgData name="Alexandru Cuhureanu" userId="6f73682f-baf0-4585-9cae-f8fbebc8024c" providerId="ADAL" clId="{1042B167-197D-4E2E-B539-1C6A9EB96324}" dt="2024-09-06T12:18:47.873" v="127" actId="478"/>
        <pc:sldMkLst>
          <pc:docMk/>
          <pc:sldMk cId="1324076607" sldId="2086971580"/>
        </pc:sldMkLst>
        <pc:spChg chg="mod ord">
          <ac:chgData name="Alexandru Cuhureanu" userId="6f73682f-baf0-4585-9cae-f8fbebc8024c" providerId="ADAL" clId="{1042B167-197D-4E2E-B539-1C6A9EB96324}" dt="2024-09-06T12:17:56.751" v="120" actId="700"/>
          <ac:spMkLst>
            <pc:docMk/>
            <pc:sldMk cId="1324076607" sldId="2086971580"/>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21:51.571" v="187" actId="478"/>
        <pc:sldMkLst>
          <pc:docMk/>
          <pc:sldMk cId="2339106862" sldId="2086971581"/>
        </pc:sldMkLst>
      </pc:sldChg>
      <pc:sldChg chg="addSp delSp modSp add mod modClrScheme chgLayout">
        <pc:chgData name="Alexandru Cuhureanu" userId="6f73682f-baf0-4585-9cae-f8fbebc8024c" providerId="ADAL" clId="{1042B167-197D-4E2E-B539-1C6A9EB96324}" dt="2024-09-06T12:18:02.434" v="121" actId="478"/>
        <pc:sldMkLst>
          <pc:docMk/>
          <pc:sldMk cId="2672205308" sldId="2086971583"/>
        </pc:sldMkLst>
        <pc:spChg chg="mod ord">
          <ac:chgData name="Alexandru Cuhureanu" userId="6f73682f-baf0-4585-9cae-f8fbebc8024c" providerId="ADAL" clId="{1042B167-197D-4E2E-B539-1C6A9EB96324}" dt="2024-09-06T12:17:56.751" v="120" actId="700"/>
          <ac:spMkLst>
            <pc:docMk/>
            <pc:sldMk cId="2672205308" sldId="2086971583"/>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19:07.841" v="130" actId="478"/>
        <pc:sldMkLst>
          <pc:docMk/>
          <pc:sldMk cId="472375272" sldId="2086971584"/>
        </pc:sldMkLst>
        <pc:spChg chg="mod ord">
          <ac:chgData name="Alexandru Cuhureanu" userId="6f73682f-baf0-4585-9cae-f8fbebc8024c" providerId="ADAL" clId="{1042B167-197D-4E2E-B539-1C6A9EB96324}" dt="2024-09-06T12:19:02.849" v="128" actId="700"/>
          <ac:spMkLst>
            <pc:docMk/>
            <pc:sldMk cId="472375272" sldId="2086971584"/>
            <ac:spMk id="3" creationId="{5509D5E0-5D5D-48E2-BF82-4EE07F78D550}"/>
          </ac:spMkLst>
        </pc:spChg>
      </pc:sldChg>
      <pc:sldChg chg="addSp delSp modSp add mod modClrScheme chgLayout">
        <pc:chgData name="Alexandru Cuhureanu" userId="6f73682f-baf0-4585-9cae-f8fbebc8024c" providerId="ADAL" clId="{1042B167-197D-4E2E-B539-1C6A9EB96324}" dt="2024-09-06T12:20:01.331" v="144" actId="478"/>
        <pc:sldMkLst>
          <pc:docMk/>
          <pc:sldMk cId="3270018227" sldId="2086971585"/>
        </pc:sldMkLst>
        <pc:picChg chg="add del">
          <ac:chgData name="Alexandru Cuhureanu" userId="6f73682f-baf0-4585-9cae-f8fbebc8024c" providerId="ADAL" clId="{1042B167-197D-4E2E-B539-1C6A9EB96324}" dt="2024-09-06T12:19:59.234" v="143" actId="478"/>
          <ac:picMkLst>
            <pc:docMk/>
            <pc:sldMk cId="3270018227" sldId="2086971585"/>
            <ac:picMk id="5" creationId="{04516C41-7275-D012-D2CD-4655A7183F89}"/>
          </ac:picMkLst>
        </pc:picChg>
      </pc:sldChg>
      <pc:sldChg chg="addSp delSp modSp add mod modClrScheme chgLayout">
        <pc:chgData name="Alexandru Cuhureanu" userId="6f73682f-baf0-4585-9cae-f8fbebc8024c" providerId="ADAL" clId="{1042B167-197D-4E2E-B539-1C6A9EB96324}" dt="2024-09-06T12:19:54.929" v="141" actId="478"/>
        <pc:sldMkLst>
          <pc:docMk/>
          <pc:sldMk cId="1038188443" sldId="2086971586"/>
        </pc:sldMkLst>
      </pc:sldChg>
      <pc:sldChg chg="addSp delSp modSp add mod modClrScheme chgLayout">
        <pc:chgData name="Alexandru Cuhureanu" userId="6f73682f-baf0-4585-9cae-f8fbebc8024c" providerId="ADAL" clId="{1042B167-197D-4E2E-B539-1C6A9EB96324}" dt="2024-09-06T12:20:39.510" v="168" actId="478"/>
        <pc:sldMkLst>
          <pc:docMk/>
          <pc:sldMk cId="299862246" sldId="2086971587"/>
        </pc:sldMkLst>
        <pc:spChg chg="add mod ord">
          <ac:chgData name="Alexandru Cuhureanu" userId="6f73682f-baf0-4585-9cae-f8fbebc8024c" providerId="ADAL" clId="{1042B167-197D-4E2E-B539-1C6A9EB96324}" dt="2024-09-06T12:20:36.883" v="167" actId="20577"/>
          <ac:spMkLst>
            <pc:docMk/>
            <pc:sldMk cId="299862246" sldId="2086971587"/>
            <ac:spMk id="6" creationId="{F30EA0FB-0247-EE96-B84D-81357F6B1AD8}"/>
          </ac:spMkLst>
        </pc:spChg>
      </pc:sldChg>
      <pc:sldChg chg="addSp delSp modSp add mod modClrScheme chgLayout">
        <pc:chgData name="Alexandru Cuhureanu" userId="6f73682f-baf0-4585-9cae-f8fbebc8024c" providerId="ADAL" clId="{1042B167-197D-4E2E-B539-1C6A9EB96324}" dt="2024-09-06T12:21:03.457" v="171" actId="478"/>
        <pc:sldMkLst>
          <pc:docMk/>
          <pc:sldMk cId="880793239" sldId="2086971588"/>
        </pc:sldMkLst>
      </pc:sldChg>
      <pc:sldMasterChg chg="delSldLayout">
        <pc:chgData name="Alexandru Cuhureanu" userId="6f73682f-baf0-4585-9cae-f8fbebc8024c" providerId="ADAL" clId="{1042B167-197D-4E2E-B539-1C6A9EB96324}" dt="2024-09-06T11:53:04.058" v="37" actId="47"/>
        <pc:sldMasterMkLst>
          <pc:docMk/>
          <pc:sldMasterMk cId="3886770927" sldId="2147483648"/>
        </pc:sldMasterMkLst>
        <pc:sldLayoutChg chg="del">
          <pc:chgData name="Alexandru Cuhureanu" userId="6f73682f-baf0-4585-9cae-f8fbebc8024c" providerId="ADAL" clId="{1042B167-197D-4E2E-B539-1C6A9EB96324}" dt="2024-09-06T11:53:04.058" v="37" actId="47"/>
          <pc:sldLayoutMkLst>
            <pc:docMk/>
            <pc:sldMasterMk cId="3886770927" sldId="2147483648"/>
            <pc:sldLayoutMk cId="3227351522" sldId="2147483737"/>
          </pc:sldLayoutMkLst>
        </pc:sldLayoutChg>
        <pc:sldLayoutChg chg="del">
          <pc:chgData name="Alexandru Cuhureanu" userId="6f73682f-baf0-4585-9cae-f8fbebc8024c" providerId="ADAL" clId="{1042B167-197D-4E2E-B539-1C6A9EB96324}" dt="2024-09-06T11:51:36.796" v="21" actId="47"/>
          <pc:sldLayoutMkLst>
            <pc:docMk/>
            <pc:sldMasterMk cId="3886770927" sldId="2147483648"/>
            <pc:sldLayoutMk cId="3757563545" sldId="2147483738"/>
          </pc:sldLayoutMkLst>
        </pc:sldLayoutChg>
      </pc:sldMasterChg>
    </pc:docChg>
  </pc:docChgLst>
  <pc:docChgLst>
    <pc:chgData name="Ramona Dragulin" userId="S::ramona.dragulin@nxp.com::c8c46c17-d863-41f5-a6f5-eb179a5963fb" providerId="AD" clId="Web-{D7765B95-47CA-9A21-1CE5-0095EC316148}"/>
    <pc:docChg chg="addSld delSld modSection">
      <pc:chgData name="Ramona Dragulin" userId="S::ramona.dragulin@nxp.com::c8c46c17-d863-41f5-a6f5-eb179a5963fb" providerId="AD" clId="Web-{D7765B95-47CA-9A21-1CE5-0095EC316148}" dt="2024-10-22T13:01:15.387" v="1"/>
      <pc:docMkLst>
        <pc:docMk/>
      </pc:docMkLst>
      <pc:sldChg chg="del">
        <pc:chgData name="Ramona Dragulin" userId="S::ramona.dragulin@nxp.com::c8c46c17-d863-41f5-a6f5-eb179a5963fb" providerId="AD" clId="Web-{D7765B95-47CA-9A21-1CE5-0095EC316148}" dt="2024-10-22T13:01:15.387" v="1"/>
        <pc:sldMkLst>
          <pc:docMk/>
          <pc:sldMk cId="3260044226" sldId="370"/>
        </pc:sldMkLst>
      </pc:sldChg>
      <pc:sldChg chg="add">
        <pc:chgData name="Ramona Dragulin" userId="S::ramona.dragulin@nxp.com::c8c46c17-d863-41f5-a6f5-eb179a5963fb" providerId="AD" clId="Web-{D7765B95-47CA-9A21-1CE5-0095EC316148}" dt="2024-10-22T13:01:08.778" v="0"/>
        <pc:sldMkLst>
          <pc:docMk/>
          <pc:sldMk cId="2387704156" sldId="2086971628"/>
        </pc:sldMkLst>
      </pc:sldChg>
    </pc:docChg>
  </pc:docChgLst>
  <pc:docChgLst>
    <pc:chgData name="Alexandru Cuhureanu" userId="S::alexandru.cuhureanu@nxp.com::6f73682f-baf0-4585-9cae-f8fbebc8024c" providerId="AD" clId="Web-{C1D11A53-2BE0-A102-39BB-22F99284DF40}"/>
    <pc:docChg chg="modSld">
      <pc:chgData name="Alexandru Cuhureanu" userId="S::alexandru.cuhureanu@nxp.com::6f73682f-baf0-4585-9cae-f8fbebc8024c" providerId="AD" clId="Web-{C1D11A53-2BE0-A102-39BB-22F99284DF40}" dt="2024-09-06T11:16:32.109" v="8" actId="20577"/>
      <pc:docMkLst>
        <pc:docMk/>
      </pc:docMkLst>
      <pc:sldChg chg="modSp">
        <pc:chgData name="Alexandru Cuhureanu" userId="S::alexandru.cuhureanu@nxp.com::6f73682f-baf0-4585-9cae-f8fbebc8024c" providerId="AD" clId="Web-{C1D11A53-2BE0-A102-39BB-22F99284DF40}" dt="2024-09-06T11:16:32.109" v="8" actId="20577"/>
        <pc:sldMkLst>
          <pc:docMk/>
          <pc:sldMk cId="3260044226" sldId="370"/>
        </pc:sldMkLst>
      </pc:sldChg>
      <pc:sldChg chg="addSp delSp modSp">
        <pc:chgData name="Alexandru Cuhureanu" userId="S::alexandru.cuhureanu@nxp.com::6f73682f-baf0-4585-9cae-f8fbebc8024c" providerId="AD" clId="Web-{C1D11A53-2BE0-A102-39BB-22F99284DF40}" dt="2024-09-06T11:15:27.498" v="6"/>
        <pc:sldMkLst>
          <pc:docMk/>
          <pc:sldMk cId="4063277458" sldId="383"/>
        </pc:sldMkLst>
      </pc:sldChg>
    </pc:docChg>
  </pc:docChgLst>
  <pc:docChgLst>
    <pc:chgData name="Ramona Dragulin" userId="S::ramona.dragulin@nxp.com::c8c46c17-d863-41f5-a6f5-eb179a5963fb" providerId="AD" clId="Web-{F0BBFBAF-EDA0-35B8-14F4-EDED52BE7C0A}"/>
    <pc:docChg chg="delSld modSld modSection">
      <pc:chgData name="Ramona Dragulin" userId="S::ramona.dragulin@nxp.com::c8c46c17-d863-41f5-a6f5-eb179a5963fb" providerId="AD" clId="Web-{F0BBFBAF-EDA0-35B8-14F4-EDED52BE7C0A}" dt="2024-10-22T11:55:21.756" v="69" actId="20577"/>
      <pc:docMkLst>
        <pc:docMk/>
      </pc:docMkLst>
      <pc:sldChg chg="del">
        <pc:chgData name="Ramona Dragulin" userId="S::ramona.dragulin@nxp.com::c8c46c17-d863-41f5-a6f5-eb179a5963fb" providerId="AD" clId="Web-{F0BBFBAF-EDA0-35B8-14F4-EDED52BE7C0A}" dt="2024-10-22T11:51:25.733" v="46"/>
        <pc:sldMkLst>
          <pc:docMk/>
          <pc:sldMk cId="2123842475" sldId="257"/>
        </pc:sldMkLst>
      </pc:sldChg>
      <pc:sldChg chg="del">
        <pc:chgData name="Ramona Dragulin" userId="S::ramona.dragulin@nxp.com::c8c46c17-d863-41f5-a6f5-eb179a5963fb" providerId="AD" clId="Web-{F0BBFBAF-EDA0-35B8-14F4-EDED52BE7C0A}" dt="2024-10-22T11:51:25.733" v="45"/>
        <pc:sldMkLst>
          <pc:docMk/>
          <pc:sldMk cId="2207914138" sldId="258"/>
        </pc:sldMkLst>
      </pc:sldChg>
      <pc:sldChg chg="del">
        <pc:chgData name="Ramona Dragulin" userId="S::ramona.dragulin@nxp.com::c8c46c17-d863-41f5-a6f5-eb179a5963fb" providerId="AD" clId="Web-{F0BBFBAF-EDA0-35B8-14F4-EDED52BE7C0A}" dt="2024-10-22T11:51:25.733" v="44"/>
        <pc:sldMkLst>
          <pc:docMk/>
          <pc:sldMk cId="853229947" sldId="259"/>
        </pc:sldMkLst>
      </pc:sldChg>
      <pc:sldChg chg="del">
        <pc:chgData name="Ramona Dragulin" userId="S::ramona.dragulin@nxp.com::c8c46c17-d863-41f5-a6f5-eb179a5963fb" providerId="AD" clId="Web-{F0BBFBAF-EDA0-35B8-14F4-EDED52BE7C0A}" dt="2024-10-22T11:51:25.748" v="56"/>
        <pc:sldMkLst>
          <pc:docMk/>
          <pc:sldMk cId="3023121128" sldId="260"/>
        </pc:sldMkLst>
      </pc:sldChg>
      <pc:sldChg chg="del">
        <pc:chgData name="Ramona Dragulin" userId="S::ramona.dragulin@nxp.com::c8c46c17-d863-41f5-a6f5-eb179a5963fb" providerId="AD" clId="Web-{F0BBFBAF-EDA0-35B8-14F4-EDED52BE7C0A}" dt="2024-10-22T11:51:25.748" v="55"/>
        <pc:sldMkLst>
          <pc:docMk/>
          <pc:sldMk cId="1872293816" sldId="261"/>
        </pc:sldMkLst>
      </pc:sldChg>
      <pc:sldChg chg="del">
        <pc:chgData name="Ramona Dragulin" userId="S::ramona.dragulin@nxp.com::c8c46c17-d863-41f5-a6f5-eb179a5963fb" providerId="AD" clId="Web-{F0BBFBAF-EDA0-35B8-14F4-EDED52BE7C0A}" dt="2024-10-22T11:51:25.748" v="49"/>
        <pc:sldMkLst>
          <pc:docMk/>
          <pc:sldMk cId="1924404499" sldId="262"/>
        </pc:sldMkLst>
      </pc:sldChg>
      <pc:sldChg chg="del">
        <pc:chgData name="Ramona Dragulin" userId="S::ramona.dragulin@nxp.com::c8c46c17-d863-41f5-a6f5-eb179a5963fb" providerId="AD" clId="Web-{F0BBFBAF-EDA0-35B8-14F4-EDED52BE7C0A}" dt="2024-10-22T11:51:25.748" v="53"/>
        <pc:sldMkLst>
          <pc:docMk/>
          <pc:sldMk cId="1181611720" sldId="264"/>
        </pc:sldMkLst>
      </pc:sldChg>
      <pc:sldChg chg="del">
        <pc:chgData name="Ramona Dragulin" userId="S::ramona.dragulin@nxp.com::c8c46c17-d863-41f5-a6f5-eb179a5963fb" providerId="AD" clId="Web-{F0BBFBAF-EDA0-35B8-14F4-EDED52BE7C0A}" dt="2024-10-22T11:51:25.748" v="52"/>
        <pc:sldMkLst>
          <pc:docMk/>
          <pc:sldMk cId="2677596034" sldId="265"/>
        </pc:sldMkLst>
      </pc:sldChg>
      <pc:sldChg chg="del">
        <pc:chgData name="Ramona Dragulin" userId="S::ramona.dragulin@nxp.com::c8c46c17-d863-41f5-a6f5-eb179a5963fb" providerId="AD" clId="Web-{F0BBFBAF-EDA0-35B8-14F4-EDED52BE7C0A}" dt="2024-10-22T11:51:25.764" v="60"/>
        <pc:sldMkLst>
          <pc:docMk/>
          <pc:sldMk cId="3802187148" sldId="266"/>
        </pc:sldMkLst>
      </pc:sldChg>
      <pc:sldChg chg="del">
        <pc:chgData name="Ramona Dragulin" userId="S::ramona.dragulin@nxp.com::c8c46c17-d863-41f5-a6f5-eb179a5963fb" providerId="AD" clId="Web-{F0BBFBAF-EDA0-35B8-14F4-EDED52BE7C0A}" dt="2024-10-22T11:51:25.764" v="59"/>
        <pc:sldMkLst>
          <pc:docMk/>
          <pc:sldMk cId="1052273945" sldId="267"/>
        </pc:sldMkLst>
      </pc:sldChg>
      <pc:sldChg chg="del">
        <pc:chgData name="Ramona Dragulin" userId="S::ramona.dragulin@nxp.com::c8c46c17-d863-41f5-a6f5-eb179a5963fb" providerId="AD" clId="Web-{F0BBFBAF-EDA0-35B8-14F4-EDED52BE7C0A}" dt="2024-10-22T11:51:25.764" v="58"/>
        <pc:sldMkLst>
          <pc:docMk/>
          <pc:sldMk cId="1057950727" sldId="268"/>
        </pc:sldMkLst>
      </pc:sldChg>
      <pc:sldChg chg="del">
        <pc:chgData name="Ramona Dragulin" userId="S::ramona.dragulin@nxp.com::c8c46c17-d863-41f5-a6f5-eb179a5963fb" providerId="AD" clId="Web-{F0BBFBAF-EDA0-35B8-14F4-EDED52BE7C0A}" dt="2024-10-22T11:51:25.748" v="51"/>
        <pc:sldMkLst>
          <pc:docMk/>
          <pc:sldMk cId="1213261718" sldId="269"/>
        </pc:sldMkLst>
      </pc:sldChg>
      <pc:sldChg chg="del">
        <pc:chgData name="Ramona Dragulin" userId="S::ramona.dragulin@nxp.com::c8c46c17-d863-41f5-a6f5-eb179a5963fb" providerId="AD" clId="Web-{F0BBFBAF-EDA0-35B8-14F4-EDED52BE7C0A}" dt="2024-10-22T11:51:25.748" v="48"/>
        <pc:sldMkLst>
          <pc:docMk/>
          <pc:sldMk cId="3563077111" sldId="271"/>
        </pc:sldMkLst>
      </pc:sldChg>
      <pc:sldChg chg="del">
        <pc:chgData name="Ramona Dragulin" userId="S::ramona.dragulin@nxp.com::c8c46c17-d863-41f5-a6f5-eb179a5963fb" providerId="AD" clId="Web-{F0BBFBAF-EDA0-35B8-14F4-EDED52BE7C0A}" dt="2024-10-22T11:51:25.717" v="34"/>
        <pc:sldMkLst>
          <pc:docMk/>
          <pc:sldMk cId="3756278016" sldId="279"/>
        </pc:sldMkLst>
      </pc:sldChg>
      <pc:sldChg chg="del">
        <pc:chgData name="Ramona Dragulin" userId="S::ramona.dragulin@nxp.com::c8c46c17-d863-41f5-a6f5-eb179a5963fb" providerId="AD" clId="Web-{F0BBFBAF-EDA0-35B8-14F4-EDED52BE7C0A}" dt="2024-10-22T11:51:25.717" v="33"/>
        <pc:sldMkLst>
          <pc:docMk/>
          <pc:sldMk cId="3826901416" sldId="280"/>
        </pc:sldMkLst>
      </pc:sldChg>
      <pc:sldChg chg="del">
        <pc:chgData name="Ramona Dragulin" userId="S::ramona.dragulin@nxp.com::c8c46c17-d863-41f5-a6f5-eb179a5963fb" providerId="AD" clId="Web-{F0BBFBAF-EDA0-35B8-14F4-EDED52BE7C0A}" dt="2024-10-22T11:51:25.717" v="32"/>
        <pc:sldMkLst>
          <pc:docMk/>
          <pc:sldMk cId="422498738" sldId="281"/>
        </pc:sldMkLst>
      </pc:sldChg>
      <pc:sldChg chg="del">
        <pc:chgData name="Ramona Dragulin" userId="S::ramona.dragulin@nxp.com::c8c46c17-d863-41f5-a6f5-eb179a5963fb" providerId="AD" clId="Web-{F0BBFBAF-EDA0-35B8-14F4-EDED52BE7C0A}" dt="2024-10-22T11:51:25.717" v="31"/>
        <pc:sldMkLst>
          <pc:docMk/>
          <pc:sldMk cId="3108557803" sldId="282"/>
        </pc:sldMkLst>
      </pc:sldChg>
      <pc:sldChg chg="del">
        <pc:chgData name="Ramona Dragulin" userId="S::ramona.dragulin@nxp.com::c8c46c17-d863-41f5-a6f5-eb179a5963fb" providerId="AD" clId="Web-{F0BBFBAF-EDA0-35B8-14F4-EDED52BE7C0A}" dt="2024-10-22T11:51:25.733" v="40"/>
        <pc:sldMkLst>
          <pc:docMk/>
          <pc:sldMk cId="356909770" sldId="295"/>
        </pc:sldMkLst>
      </pc:sldChg>
      <pc:sldChg chg="del">
        <pc:chgData name="Ramona Dragulin" userId="S::ramona.dragulin@nxp.com::c8c46c17-d863-41f5-a6f5-eb179a5963fb" providerId="AD" clId="Web-{F0BBFBAF-EDA0-35B8-14F4-EDED52BE7C0A}" dt="2024-10-22T11:51:25.717" v="28"/>
        <pc:sldMkLst>
          <pc:docMk/>
          <pc:sldMk cId="2806032245" sldId="304"/>
        </pc:sldMkLst>
      </pc:sldChg>
      <pc:sldChg chg="del">
        <pc:chgData name="Ramona Dragulin" userId="S::ramona.dragulin@nxp.com::c8c46c17-d863-41f5-a6f5-eb179a5963fb" providerId="AD" clId="Web-{F0BBFBAF-EDA0-35B8-14F4-EDED52BE7C0A}" dt="2024-10-22T11:51:25.717" v="27"/>
        <pc:sldMkLst>
          <pc:docMk/>
          <pc:sldMk cId="1886444291" sldId="307"/>
        </pc:sldMkLst>
      </pc:sldChg>
      <pc:sldChg chg="del">
        <pc:chgData name="Ramona Dragulin" userId="S::ramona.dragulin@nxp.com::c8c46c17-d863-41f5-a6f5-eb179a5963fb" providerId="AD" clId="Web-{F0BBFBAF-EDA0-35B8-14F4-EDED52BE7C0A}" dt="2024-10-22T11:51:25.702" v="25"/>
        <pc:sldMkLst>
          <pc:docMk/>
          <pc:sldMk cId="4078226173" sldId="308"/>
        </pc:sldMkLst>
      </pc:sldChg>
      <pc:sldChg chg="del">
        <pc:chgData name="Ramona Dragulin" userId="S::ramona.dragulin@nxp.com::c8c46c17-d863-41f5-a6f5-eb179a5963fb" providerId="AD" clId="Web-{F0BBFBAF-EDA0-35B8-14F4-EDED52BE7C0A}" dt="2024-10-22T11:51:25.717" v="37"/>
        <pc:sldMkLst>
          <pc:docMk/>
          <pc:sldMk cId="2581010938" sldId="310"/>
        </pc:sldMkLst>
      </pc:sldChg>
      <pc:sldChg chg="del">
        <pc:chgData name="Ramona Dragulin" userId="S::ramona.dragulin@nxp.com::c8c46c17-d863-41f5-a6f5-eb179a5963fb" providerId="AD" clId="Web-{F0BBFBAF-EDA0-35B8-14F4-EDED52BE7C0A}" dt="2024-10-22T11:51:25.717" v="35"/>
        <pc:sldMkLst>
          <pc:docMk/>
          <pc:sldMk cId="3846688139" sldId="313"/>
        </pc:sldMkLst>
      </pc:sldChg>
      <pc:sldChg chg="del">
        <pc:chgData name="Ramona Dragulin" userId="S::ramona.dragulin@nxp.com::c8c46c17-d863-41f5-a6f5-eb179a5963fb" providerId="AD" clId="Web-{F0BBFBAF-EDA0-35B8-14F4-EDED52BE7C0A}" dt="2024-10-22T11:51:25.717" v="36"/>
        <pc:sldMkLst>
          <pc:docMk/>
          <pc:sldMk cId="3678546339" sldId="314"/>
        </pc:sldMkLst>
      </pc:sldChg>
      <pc:sldChg chg="del">
        <pc:chgData name="Ramona Dragulin" userId="S::ramona.dragulin@nxp.com::c8c46c17-d863-41f5-a6f5-eb179a5963fb" providerId="AD" clId="Web-{F0BBFBAF-EDA0-35B8-14F4-EDED52BE7C0A}" dt="2024-10-22T11:51:25.733" v="43"/>
        <pc:sldMkLst>
          <pc:docMk/>
          <pc:sldMk cId="2243183766" sldId="322"/>
        </pc:sldMkLst>
      </pc:sldChg>
      <pc:sldChg chg="del">
        <pc:chgData name="Ramona Dragulin" userId="S::ramona.dragulin@nxp.com::c8c46c17-d863-41f5-a6f5-eb179a5963fb" providerId="AD" clId="Web-{F0BBFBAF-EDA0-35B8-14F4-EDED52BE7C0A}" dt="2024-10-22T11:51:25.717" v="30"/>
        <pc:sldMkLst>
          <pc:docMk/>
          <pc:sldMk cId="1742232768" sldId="338"/>
        </pc:sldMkLst>
      </pc:sldChg>
      <pc:sldChg chg="del">
        <pc:chgData name="Ramona Dragulin" userId="S::ramona.dragulin@nxp.com::c8c46c17-d863-41f5-a6f5-eb179a5963fb" providerId="AD" clId="Web-{F0BBFBAF-EDA0-35B8-14F4-EDED52BE7C0A}" dt="2024-10-22T11:51:25.733" v="38"/>
        <pc:sldMkLst>
          <pc:docMk/>
          <pc:sldMk cId="2065501327" sldId="340"/>
        </pc:sldMkLst>
      </pc:sldChg>
      <pc:sldChg chg="del">
        <pc:chgData name="Ramona Dragulin" userId="S::ramona.dragulin@nxp.com::c8c46c17-d863-41f5-a6f5-eb179a5963fb" providerId="AD" clId="Web-{F0BBFBAF-EDA0-35B8-14F4-EDED52BE7C0A}" dt="2024-10-22T11:51:25.733" v="39"/>
        <pc:sldMkLst>
          <pc:docMk/>
          <pc:sldMk cId="3123876292" sldId="341"/>
        </pc:sldMkLst>
      </pc:sldChg>
      <pc:sldChg chg="del">
        <pc:chgData name="Ramona Dragulin" userId="S::ramona.dragulin@nxp.com::c8c46c17-d863-41f5-a6f5-eb179a5963fb" providerId="AD" clId="Web-{F0BBFBAF-EDA0-35B8-14F4-EDED52BE7C0A}" dt="2024-10-22T11:51:25.702" v="26"/>
        <pc:sldMkLst>
          <pc:docMk/>
          <pc:sldMk cId="3967797047" sldId="343"/>
        </pc:sldMkLst>
      </pc:sldChg>
      <pc:sldChg chg="del">
        <pc:chgData name="Ramona Dragulin" userId="S::ramona.dragulin@nxp.com::c8c46c17-d863-41f5-a6f5-eb179a5963fb" providerId="AD" clId="Web-{F0BBFBAF-EDA0-35B8-14F4-EDED52BE7C0A}" dt="2024-10-22T11:51:25.702" v="23"/>
        <pc:sldMkLst>
          <pc:docMk/>
          <pc:sldMk cId="3893246714" sldId="344"/>
        </pc:sldMkLst>
      </pc:sldChg>
      <pc:sldChg chg="del">
        <pc:chgData name="Ramona Dragulin" userId="S::ramona.dragulin@nxp.com::c8c46c17-d863-41f5-a6f5-eb179a5963fb" providerId="AD" clId="Web-{F0BBFBAF-EDA0-35B8-14F4-EDED52BE7C0A}" dt="2024-10-22T11:51:25.702" v="22"/>
        <pc:sldMkLst>
          <pc:docMk/>
          <pc:sldMk cId="1882028729" sldId="347"/>
        </pc:sldMkLst>
      </pc:sldChg>
      <pc:sldChg chg="del">
        <pc:chgData name="Ramona Dragulin" userId="S::ramona.dragulin@nxp.com::c8c46c17-d863-41f5-a6f5-eb179a5963fb" providerId="AD" clId="Web-{F0BBFBAF-EDA0-35B8-14F4-EDED52BE7C0A}" dt="2024-10-22T11:51:25.702" v="21"/>
        <pc:sldMkLst>
          <pc:docMk/>
          <pc:sldMk cId="618847542" sldId="348"/>
        </pc:sldMkLst>
      </pc:sldChg>
      <pc:sldChg chg="del">
        <pc:chgData name="Ramona Dragulin" userId="S::ramona.dragulin@nxp.com::c8c46c17-d863-41f5-a6f5-eb179a5963fb" providerId="AD" clId="Web-{F0BBFBAF-EDA0-35B8-14F4-EDED52BE7C0A}" dt="2024-10-22T11:51:25.702" v="16"/>
        <pc:sldMkLst>
          <pc:docMk/>
          <pc:sldMk cId="267084918" sldId="353"/>
        </pc:sldMkLst>
      </pc:sldChg>
      <pc:sldChg chg="del">
        <pc:chgData name="Ramona Dragulin" userId="S::ramona.dragulin@nxp.com::c8c46c17-d863-41f5-a6f5-eb179a5963fb" providerId="AD" clId="Web-{F0BBFBAF-EDA0-35B8-14F4-EDED52BE7C0A}" dt="2024-10-22T11:51:25.702" v="15"/>
        <pc:sldMkLst>
          <pc:docMk/>
          <pc:sldMk cId="3504591619" sldId="354"/>
        </pc:sldMkLst>
      </pc:sldChg>
      <pc:sldChg chg="del">
        <pc:chgData name="Ramona Dragulin" userId="S::ramona.dragulin@nxp.com::c8c46c17-d863-41f5-a6f5-eb179a5963fb" providerId="AD" clId="Web-{F0BBFBAF-EDA0-35B8-14F4-EDED52BE7C0A}" dt="2024-10-22T11:51:25.702" v="13"/>
        <pc:sldMkLst>
          <pc:docMk/>
          <pc:sldMk cId="89231049" sldId="355"/>
        </pc:sldMkLst>
      </pc:sldChg>
      <pc:sldChg chg="del">
        <pc:chgData name="Ramona Dragulin" userId="S::ramona.dragulin@nxp.com::c8c46c17-d863-41f5-a6f5-eb179a5963fb" providerId="AD" clId="Web-{F0BBFBAF-EDA0-35B8-14F4-EDED52BE7C0A}" dt="2024-10-22T11:51:25.702" v="12"/>
        <pc:sldMkLst>
          <pc:docMk/>
          <pc:sldMk cId="3738129974" sldId="356"/>
        </pc:sldMkLst>
      </pc:sldChg>
      <pc:sldChg chg="del">
        <pc:chgData name="Ramona Dragulin" userId="S::ramona.dragulin@nxp.com::c8c46c17-d863-41f5-a6f5-eb179a5963fb" providerId="AD" clId="Web-{F0BBFBAF-EDA0-35B8-14F4-EDED52BE7C0A}" dt="2024-10-22T11:51:25.686" v="11"/>
        <pc:sldMkLst>
          <pc:docMk/>
          <pc:sldMk cId="3545145237" sldId="357"/>
        </pc:sldMkLst>
      </pc:sldChg>
      <pc:sldChg chg="del">
        <pc:chgData name="Ramona Dragulin" userId="S::ramona.dragulin@nxp.com::c8c46c17-d863-41f5-a6f5-eb179a5963fb" providerId="AD" clId="Web-{F0BBFBAF-EDA0-35B8-14F4-EDED52BE7C0A}" dt="2024-10-22T11:51:25.686" v="10"/>
        <pc:sldMkLst>
          <pc:docMk/>
          <pc:sldMk cId="1416538235" sldId="358"/>
        </pc:sldMkLst>
      </pc:sldChg>
      <pc:sldChg chg="del">
        <pc:chgData name="Ramona Dragulin" userId="S::ramona.dragulin@nxp.com::c8c46c17-d863-41f5-a6f5-eb179a5963fb" providerId="AD" clId="Web-{F0BBFBAF-EDA0-35B8-14F4-EDED52BE7C0A}" dt="2024-10-22T11:51:25.686" v="9"/>
        <pc:sldMkLst>
          <pc:docMk/>
          <pc:sldMk cId="946415964" sldId="359"/>
        </pc:sldMkLst>
      </pc:sldChg>
      <pc:sldChg chg="del">
        <pc:chgData name="Ramona Dragulin" userId="S::ramona.dragulin@nxp.com::c8c46c17-d863-41f5-a6f5-eb179a5963fb" providerId="AD" clId="Web-{F0BBFBAF-EDA0-35B8-14F4-EDED52BE7C0A}" dt="2024-10-22T11:51:25.686" v="8"/>
        <pc:sldMkLst>
          <pc:docMk/>
          <pc:sldMk cId="785072631" sldId="360"/>
        </pc:sldMkLst>
      </pc:sldChg>
      <pc:sldChg chg="del">
        <pc:chgData name="Ramona Dragulin" userId="S::ramona.dragulin@nxp.com::c8c46c17-d863-41f5-a6f5-eb179a5963fb" providerId="AD" clId="Web-{F0BBFBAF-EDA0-35B8-14F4-EDED52BE7C0A}" dt="2024-10-22T11:51:25.686" v="7"/>
        <pc:sldMkLst>
          <pc:docMk/>
          <pc:sldMk cId="3375335861" sldId="361"/>
        </pc:sldMkLst>
      </pc:sldChg>
      <pc:sldChg chg="del">
        <pc:chgData name="Ramona Dragulin" userId="S::ramona.dragulin@nxp.com::c8c46c17-d863-41f5-a6f5-eb179a5963fb" providerId="AD" clId="Web-{F0BBFBAF-EDA0-35B8-14F4-EDED52BE7C0A}" dt="2024-10-22T11:51:25.686" v="6"/>
        <pc:sldMkLst>
          <pc:docMk/>
          <pc:sldMk cId="3980807920" sldId="362"/>
        </pc:sldMkLst>
      </pc:sldChg>
      <pc:sldChg chg="del">
        <pc:chgData name="Ramona Dragulin" userId="S::ramona.dragulin@nxp.com::c8c46c17-d863-41f5-a6f5-eb179a5963fb" providerId="AD" clId="Web-{F0BBFBAF-EDA0-35B8-14F4-EDED52BE7C0A}" dt="2024-10-22T11:51:25.686" v="5"/>
        <pc:sldMkLst>
          <pc:docMk/>
          <pc:sldMk cId="2787481705" sldId="363"/>
        </pc:sldMkLst>
      </pc:sldChg>
      <pc:sldChg chg="del">
        <pc:chgData name="Ramona Dragulin" userId="S::ramona.dragulin@nxp.com::c8c46c17-d863-41f5-a6f5-eb179a5963fb" providerId="AD" clId="Web-{F0BBFBAF-EDA0-35B8-14F4-EDED52BE7C0A}" dt="2024-10-22T11:51:25.686" v="3"/>
        <pc:sldMkLst>
          <pc:docMk/>
          <pc:sldMk cId="432462238" sldId="364"/>
        </pc:sldMkLst>
      </pc:sldChg>
      <pc:sldChg chg="del">
        <pc:chgData name="Ramona Dragulin" userId="S::ramona.dragulin@nxp.com::c8c46c17-d863-41f5-a6f5-eb179a5963fb" providerId="AD" clId="Web-{F0BBFBAF-EDA0-35B8-14F4-EDED52BE7C0A}" dt="2024-10-22T11:51:25.702" v="14"/>
        <pc:sldMkLst>
          <pc:docMk/>
          <pc:sldMk cId="475512546" sldId="365"/>
        </pc:sldMkLst>
      </pc:sldChg>
      <pc:sldChg chg="del">
        <pc:chgData name="Ramona Dragulin" userId="S::ramona.dragulin@nxp.com::c8c46c17-d863-41f5-a6f5-eb179a5963fb" providerId="AD" clId="Web-{F0BBFBAF-EDA0-35B8-14F4-EDED52BE7C0A}" dt="2024-10-22T11:51:25.686" v="2"/>
        <pc:sldMkLst>
          <pc:docMk/>
          <pc:sldMk cId="1342035410" sldId="366"/>
        </pc:sldMkLst>
      </pc:sldChg>
      <pc:sldChg chg="del">
        <pc:chgData name="Ramona Dragulin" userId="S::ramona.dragulin@nxp.com::c8c46c17-d863-41f5-a6f5-eb179a5963fb" providerId="AD" clId="Web-{F0BBFBAF-EDA0-35B8-14F4-EDED52BE7C0A}" dt="2024-10-22T11:51:25.686" v="1"/>
        <pc:sldMkLst>
          <pc:docMk/>
          <pc:sldMk cId="4002014591" sldId="367"/>
        </pc:sldMkLst>
      </pc:sldChg>
      <pc:sldChg chg="del">
        <pc:chgData name="Ramona Dragulin" userId="S::ramona.dragulin@nxp.com::c8c46c17-d863-41f5-a6f5-eb179a5963fb" providerId="AD" clId="Web-{F0BBFBAF-EDA0-35B8-14F4-EDED52BE7C0A}" dt="2024-10-22T11:51:25.717" v="29"/>
        <pc:sldMkLst>
          <pc:docMk/>
          <pc:sldMk cId="593014420" sldId="368"/>
        </pc:sldMkLst>
      </pc:sldChg>
      <pc:sldChg chg="del">
        <pc:chgData name="Ramona Dragulin" userId="S::ramona.dragulin@nxp.com::c8c46c17-d863-41f5-a6f5-eb179a5963fb" providerId="AD" clId="Web-{F0BBFBAF-EDA0-35B8-14F4-EDED52BE7C0A}" dt="2024-10-22T11:51:25.686" v="4"/>
        <pc:sldMkLst>
          <pc:docMk/>
          <pc:sldMk cId="1955753939" sldId="369"/>
        </pc:sldMkLst>
      </pc:sldChg>
      <pc:sldChg chg="modSp">
        <pc:chgData name="Ramona Dragulin" userId="S::ramona.dragulin@nxp.com::c8c46c17-d863-41f5-a6f5-eb179a5963fb" providerId="AD" clId="Web-{F0BBFBAF-EDA0-35B8-14F4-EDED52BE7C0A}" dt="2024-10-22T11:55:21.756" v="69" actId="20577"/>
        <pc:sldMkLst>
          <pc:docMk/>
          <pc:sldMk cId="3260044226" sldId="370"/>
        </pc:sldMkLst>
      </pc:sldChg>
      <pc:sldChg chg="del">
        <pc:chgData name="Ramona Dragulin" userId="S::ramona.dragulin@nxp.com::c8c46c17-d863-41f5-a6f5-eb179a5963fb" providerId="AD" clId="Web-{F0BBFBAF-EDA0-35B8-14F4-EDED52BE7C0A}" dt="2024-10-22T11:51:25.733" v="42"/>
        <pc:sldMkLst>
          <pc:docMk/>
          <pc:sldMk cId="1922173570" sldId="371"/>
        </pc:sldMkLst>
      </pc:sldChg>
      <pc:sldChg chg="del">
        <pc:chgData name="Ramona Dragulin" userId="S::ramona.dragulin@nxp.com::c8c46c17-d863-41f5-a6f5-eb179a5963fb" providerId="AD" clId="Web-{F0BBFBAF-EDA0-35B8-14F4-EDED52BE7C0A}" dt="2024-10-22T11:51:25.733" v="41"/>
        <pc:sldMkLst>
          <pc:docMk/>
          <pc:sldMk cId="3517978004" sldId="372"/>
        </pc:sldMkLst>
      </pc:sldChg>
      <pc:sldChg chg="del">
        <pc:chgData name="Ramona Dragulin" userId="S::ramona.dragulin@nxp.com::c8c46c17-d863-41f5-a6f5-eb179a5963fb" providerId="AD" clId="Web-{F0BBFBAF-EDA0-35B8-14F4-EDED52BE7C0A}" dt="2024-10-22T11:51:25.702" v="20"/>
        <pc:sldMkLst>
          <pc:docMk/>
          <pc:sldMk cId="4287946988" sldId="377"/>
        </pc:sldMkLst>
      </pc:sldChg>
      <pc:sldChg chg="del">
        <pc:chgData name="Ramona Dragulin" userId="S::ramona.dragulin@nxp.com::c8c46c17-d863-41f5-a6f5-eb179a5963fb" providerId="AD" clId="Web-{F0BBFBAF-EDA0-35B8-14F4-EDED52BE7C0A}" dt="2024-10-22T11:51:25.702" v="19"/>
        <pc:sldMkLst>
          <pc:docMk/>
          <pc:sldMk cId="3906083987" sldId="378"/>
        </pc:sldMkLst>
      </pc:sldChg>
      <pc:sldChg chg="del">
        <pc:chgData name="Ramona Dragulin" userId="S::ramona.dragulin@nxp.com::c8c46c17-d863-41f5-a6f5-eb179a5963fb" providerId="AD" clId="Web-{F0BBFBAF-EDA0-35B8-14F4-EDED52BE7C0A}" dt="2024-10-22T11:51:25.702" v="18"/>
        <pc:sldMkLst>
          <pc:docMk/>
          <pc:sldMk cId="1610898329" sldId="379"/>
        </pc:sldMkLst>
      </pc:sldChg>
      <pc:sldChg chg="del">
        <pc:chgData name="Ramona Dragulin" userId="S::ramona.dragulin@nxp.com::c8c46c17-d863-41f5-a6f5-eb179a5963fb" providerId="AD" clId="Web-{F0BBFBAF-EDA0-35B8-14F4-EDED52BE7C0A}" dt="2024-10-22T11:51:25.702" v="17"/>
        <pc:sldMkLst>
          <pc:docMk/>
          <pc:sldMk cId="1166827950" sldId="380"/>
        </pc:sldMkLst>
      </pc:sldChg>
      <pc:sldChg chg="del">
        <pc:chgData name="Ramona Dragulin" userId="S::ramona.dragulin@nxp.com::c8c46c17-d863-41f5-a6f5-eb179a5963fb" providerId="AD" clId="Web-{F0BBFBAF-EDA0-35B8-14F4-EDED52BE7C0A}" dt="2024-10-22T11:51:25.702" v="24"/>
        <pc:sldMkLst>
          <pc:docMk/>
          <pc:sldMk cId="3849405780" sldId="381"/>
        </pc:sldMkLst>
      </pc:sldChg>
      <pc:sldChg chg="del">
        <pc:chgData name="Ramona Dragulin" userId="S::ramona.dragulin@nxp.com::c8c46c17-d863-41f5-a6f5-eb179a5963fb" providerId="AD" clId="Web-{F0BBFBAF-EDA0-35B8-14F4-EDED52BE7C0A}" dt="2024-10-22T11:51:25.670" v="0"/>
        <pc:sldMkLst>
          <pc:docMk/>
          <pc:sldMk cId="3765953573" sldId="382"/>
        </pc:sldMkLst>
      </pc:sldChg>
      <pc:sldChg chg="del">
        <pc:chgData name="Ramona Dragulin" userId="S::ramona.dragulin@nxp.com::c8c46c17-d863-41f5-a6f5-eb179a5963fb" providerId="AD" clId="Web-{F0BBFBAF-EDA0-35B8-14F4-EDED52BE7C0A}" dt="2024-10-22T11:51:25.748" v="50"/>
        <pc:sldMkLst>
          <pc:docMk/>
          <pc:sldMk cId="243470829" sldId="2086971590"/>
        </pc:sldMkLst>
      </pc:sldChg>
      <pc:sldChg chg="del">
        <pc:chgData name="Ramona Dragulin" userId="S::ramona.dragulin@nxp.com::c8c46c17-d863-41f5-a6f5-eb179a5963fb" providerId="AD" clId="Web-{F0BBFBAF-EDA0-35B8-14F4-EDED52BE7C0A}" dt="2024-10-22T11:51:25.764" v="61"/>
        <pc:sldMkLst>
          <pc:docMk/>
          <pc:sldMk cId="1261507723" sldId="2086971612"/>
        </pc:sldMkLst>
      </pc:sldChg>
      <pc:sldChg chg="del">
        <pc:chgData name="Ramona Dragulin" userId="S::ramona.dragulin@nxp.com::c8c46c17-d863-41f5-a6f5-eb179a5963fb" providerId="AD" clId="Web-{F0BBFBAF-EDA0-35B8-14F4-EDED52BE7C0A}" dt="2024-10-22T11:51:25.748" v="57"/>
        <pc:sldMkLst>
          <pc:docMk/>
          <pc:sldMk cId="2868569274" sldId="2086971613"/>
        </pc:sldMkLst>
      </pc:sldChg>
      <pc:sldChg chg="del">
        <pc:chgData name="Ramona Dragulin" userId="S::ramona.dragulin@nxp.com::c8c46c17-d863-41f5-a6f5-eb179a5963fb" providerId="AD" clId="Web-{F0BBFBAF-EDA0-35B8-14F4-EDED52BE7C0A}" dt="2024-10-22T11:51:25.748" v="54"/>
        <pc:sldMkLst>
          <pc:docMk/>
          <pc:sldMk cId="958037000" sldId="2086971614"/>
        </pc:sldMkLst>
      </pc:sldChg>
      <pc:sldChg chg="del">
        <pc:chgData name="Ramona Dragulin" userId="S::ramona.dragulin@nxp.com::c8c46c17-d863-41f5-a6f5-eb179a5963fb" providerId="AD" clId="Web-{F0BBFBAF-EDA0-35B8-14F4-EDED52BE7C0A}" dt="2024-10-22T11:51:25.733" v="47"/>
        <pc:sldMkLst>
          <pc:docMk/>
          <pc:sldMk cId="2603616780" sldId="2086971615"/>
        </pc:sldMkLst>
      </pc:sldChg>
    </pc:docChg>
  </pc:docChgLst>
  <pc:docChgLst>
    <pc:chgData name="Ramona Dragulin" userId="S::ramona.dragulin@nxp.com::c8c46c17-d863-41f5-a6f5-eb179a5963fb" providerId="AD" clId="Web-{D0C61B20-C9EA-EB9B-5DBE-FDDB6839AF43}"/>
    <pc:docChg chg="addSld delSld sldOrd modSection">
      <pc:chgData name="Ramona Dragulin" userId="S::ramona.dragulin@nxp.com::c8c46c17-d863-41f5-a6f5-eb179a5963fb" providerId="AD" clId="Web-{D0C61B20-C9EA-EB9B-5DBE-FDDB6839AF43}" dt="2025-06-04T13:49:17.166" v="4"/>
      <pc:docMkLst>
        <pc:docMk/>
      </pc:docMkLst>
      <pc:sldChg chg="ord">
        <pc:chgData name="Ramona Dragulin" userId="S::ramona.dragulin@nxp.com::c8c46c17-d863-41f5-a6f5-eb179a5963fb" providerId="AD" clId="Web-{D0C61B20-C9EA-EB9B-5DBE-FDDB6839AF43}" dt="2025-06-04T13:49:17.166" v="4"/>
        <pc:sldMkLst>
          <pc:docMk/>
          <pc:sldMk cId="2447803158" sldId="2086971555"/>
        </pc:sldMkLst>
      </pc:sldChg>
      <pc:sldChg chg="add del">
        <pc:chgData name="Ramona Dragulin" userId="S::ramona.dragulin@nxp.com::c8c46c17-d863-41f5-a6f5-eb179a5963fb" providerId="AD" clId="Web-{D0C61B20-C9EA-EB9B-5DBE-FDDB6839AF43}" dt="2025-06-04T13:48:29.788" v="2"/>
        <pc:sldMkLst>
          <pc:docMk/>
          <pc:sldMk cId="2085822962" sldId="2086971619"/>
        </pc:sldMkLst>
      </pc:sldChg>
      <pc:sldChg chg="add del">
        <pc:chgData name="Ramona Dragulin" userId="S::ramona.dragulin@nxp.com::c8c46c17-d863-41f5-a6f5-eb179a5963fb" providerId="AD" clId="Web-{D0C61B20-C9EA-EB9B-5DBE-FDDB6839AF43}" dt="2025-06-04T13:48:30.085" v="3"/>
        <pc:sldMkLst>
          <pc:docMk/>
          <pc:sldMk cId="2526282224" sldId="2086971620"/>
        </pc:sldMkLst>
      </pc:sldChg>
    </pc:docChg>
  </pc:docChgLst>
  <pc:docChgLst>
    <pc:chgData name="Ramona Dragulin" userId="S::ramona.dragulin@nxp.com::c8c46c17-d863-41f5-a6f5-eb179a5963fb" providerId="AD" clId="Web-{BA9E2126-6DC2-7BB7-7C76-4BF7067125CD}"/>
    <pc:docChg chg="addSld delSld modSld modSection">
      <pc:chgData name="Ramona Dragulin" userId="S::ramona.dragulin@nxp.com::c8c46c17-d863-41f5-a6f5-eb179a5963fb" providerId="AD" clId="Web-{BA9E2126-6DC2-7BB7-7C76-4BF7067125CD}" dt="2024-10-22T09:18:31.095" v="68" actId="20577"/>
      <pc:docMkLst>
        <pc:docMk/>
      </pc:docMkLst>
      <pc:sldChg chg="modSp">
        <pc:chgData name="Ramona Dragulin" userId="S::ramona.dragulin@nxp.com::c8c46c17-d863-41f5-a6f5-eb179a5963fb" providerId="AD" clId="Web-{BA9E2126-6DC2-7BB7-7C76-4BF7067125CD}" dt="2024-10-22T09:18:31.095" v="68" actId="20577"/>
        <pc:sldMkLst>
          <pc:docMk/>
          <pc:sldMk cId="3260044226" sldId="370"/>
        </pc:sldMkLst>
      </pc:sldChg>
      <pc:sldChg chg="del">
        <pc:chgData name="Ramona Dragulin" userId="S::ramona.dragulin@nxp.com::c8c46c17-d863-41f5-a6f5-eb179a5963fb" providerId="AD" clId="Web-{BA9E2126-6DC2-7BB7-7C76-4BF7067125CD}" dt="2024-10-22T09:04:19.908" v="35"/>
        <pc:sldMkLst>
          <pc:docMk/>
          <pc:sldMk cId="3167128964" sldId="2086971574"/>
        </pc:sldMkLst>
      </pc:sldChg>
      <pc:sldChg chg="del">
        <pc:chgData name="Ramona Dragulin" userId="S::ramona.dragulin@nxp.com::c8c46c17-d863-41f5-a6f5-eb179a5963fb" providerId="AD" clId="Web-{BA9E2126-6DC2-7BB7-7C76-4BF7067125CD}" dt="2024-10-22T07:58:17.649" v="34"/>
        <pc:sldMkLst>
          <pc:docMk/>
          <pc:sldMk cId="740223901" sldId="2086971603"/>
        </pc:sldMkLst>
      </pc:sldChg>
      <pc:sldChg chg="modSp">
        <pc:chgData name="Ramona Dragulin" userId="S::ramona.dragulin@nxp.com::c8c46c17-d863-41f5-a6f5-eb179a5963fb" providerId="AD" clId="Web-{BA9E2126-6DC2-7BB7-7C76-4BF7067125CD}" dt="2024-10-22T09:07:04.154" v="40" actId="20577"/>
        <pc:sldMkLst>
          <pc:docMk/>
          <pc:sldMk cId="1933494032" sldId="2086971621"/>
        </pc:sldMkLst>
        <pc:spChg chg="mod">
          <ac:chgData name="Ramona Dragulin" userId="S::ramona.dragulin@nxp.com::c8c46c17-d863-41f5-a6f5-eb179a5963fb" providerId="AD" clId="Web-{BA9E2126-6DC2-7BB7-7C76-4BF7067125CD}" dt="2024-10-22T09:07:04.154" v="40" actId="20577"/>
          <ac:spMkLst>
            <pc:docMk/>
            <pc:sldMk cId="1933494032" sldId="2086971621"/>
            <ac:spMk id="3" creationId="{BDF144A4-34D5-E0EA-DA82-0C5B6C2FCE37}"/>
          </ac:spMkLst>
        </pc:spChg>
      </pc:sldChg>
      <pc:sldChg chg="modSp">
        <pc:chgData name="Ramona Dragulin" userId="S::ramona.dragulin@nxp.com::c8c46c17-d863-41f5-a6f5-eb179a5963fb" providerId="AD" clId="Web-{BA9E2126-6DC2-7BB7-7C76-4BF7067125CD}" dt="2024-10-22T09:08:07.612" v="53" actId="20577"/>
        <pc:sldMkLst>
          <pc:docMk/>
          <pc:sldMk cId="1392189683" sldId="2086971623"/>
        </pc:sldMkLst>
        <pc:spChg chg="mod">
          <ac:chgData name="Ramona Dragulin" userId="S::ramona.dragulin@nxp.com::c8c46c17-d863-41f5-a6f5-eb179a5963fb" providerId="AD" clId="Web-{BA9E2126-6DC2-7BB7-7C76-4BF7067125CD}" dt="2024-10-22T09:08:07.612" v="53" actId="20577"/>
          <ac:spMkLst>
            <pc:docMk/>
            <pc:sldMk cId="1392189683" sldId="2086971623"/>
            <ac:spMk id="3" creationId="{6C5EA91B-4F6A-0A46-7E85-8213B8B27349}"/>
          </ac:spMkLst>
        </pc:spChg>
      </pc:sldChg>
      <pc:sldChg chg="modSp">
        <pc:chgData name="Ramona Dragulin" userId="S::ramona.dragulin@nxp.com::c8c46c17-d863-41f5-a6f5-eb179a5963fb" providerId="AD" clId="Web-{BA9E2126-6DC2-7BB7-7C76-4BF7067125CD}" dt="2024-10-22T07:52:32.325" v="14" actId="20577"/>
        <pc:sldMkLst>
          <pc:docMk/>
          <pc:sldMk cId="3511565652" sldId="2086971624"/>
        </pc:sldMkLst>
        <pc:spChg chg="mod">
          <ac:chgData name="Ramona Dragulin" userId="S::ramona.dragulin@nxp.com::c8c46c17-d863-41f5-a6f5-eb179a5963fb" providerId="AD" clId="Web-{BA9E2126-6DC2-7BB7-7C76-4BF7067125CD}" dt="2024-10-22T07:52:32.325" v="14" actId="20577"/>
          <ac:spMkLst>
            <pc:docMk/>
            <pc:sldMk cId="3511565652" sldId="2086971624"/>
            <ac:spMk id="2" creationId="{935FAD92-B27E-FD6E-DA36-54EA3AC4044A}"/>
          </ac:spMkLst>
        </pc:spChg>
      </pc:sldChg>
      <pc:sldChg chg="modSp">
        <pc:chgData name="Ramona Dragulin" userId="S::ramona.dragulin@nxp.com::c8c46c17-d863-41f5-a6f5-eb179a5963fb" providerId="AD" clId="Web-{BA9E2126-6DC2-7BB7-7C76-4BF7067125CD}" dt="2024-10-22T07:52:42.232" v="31" actId="20577"/>
        <pc:sldMkLst>
          <pc:docMk/>
          <pc:sldMk cId="3916683255" sldId="2086971625"/>
        </pc:sldMkLst>
        <pc:spChg chg="mod">
          <ac:chgData name="Ramona Dragulin" userId="S::ramona.dragulin@nxp.com::c8c46c17-d863-41f5-a6f5-eb179a5963fb" providerId="AD" clId="Web-{BA9E2126-6DC2-7BB7-7C76-4BF7067125CD}" dt="2024-10-22T07:52:42.232" v="31" actId="20577"/>
          <ac:spMkLst>
            <pc:docMk/>
            <pc:sldMk cId="3916683255" sldId="2086971625"/>
            <ac:spMk id="2" creationId="{B394A467-32AA-8551-E061-77CC6D7FB0CD}"/>
          </ac:spMkLst>
        </pc:spChg>
      </pc:sldChg>
      <pc:sldChg chg="add">
        <pc:chgData name="Ramona Dragulin" userId="S::ramona.dragulin@nxp.com::c8c46c17-d863-41f5-a6f5-eb179a5963fb" providerId="AD" clId="Web-{BA9E2126-6DC2-7BB7-7C76-4BF7067125CD}" dt="2024-10-22T07:52:04.573" v="0"/>
        <pc:sldMkLst>
          <pc:docMk/>
          <pc:sldMk cId="266918935" sldId="2086971626"/>
        </pc:sldMkLst>
      </pc:sldChg>
      <pc:sldChg chg="add replId">
        <pc:chgData name="Ramona Dragulin" userId="S::ramona.dragulin@nxp.com::c8c46c17-d863-41f5-a6f5-eb179a5963fb" providerId="AD" clId="Web-{BA9E2126-6DC2-7BB7-7C76-4BF7067125CD}" dt="2024-10-22T07:53:02.562" v="33"/>
        <pc:sldMkLst>
          <pc:docMk/>
          <pc:sldMk cId="394590665" sldId="2086971627"/>
        </pc:sldMkLst>
      </pc:sldChg>
      <pc:sldChg chg="add del">
        <pc:chgData name="Ramona Dragulin" userId="S::ramona.dragulin@nxp.com::c8c46c17-d863-41f5-a6f5-eb179a5963fb" providerId="AD" clId="Web-{BA9E2126-6DC2-7BB7-7C76-4BF7067125CD}" dt="2024-10-22T07:52:59.921" v="32"/>
        <pc:sldMkLst>
          <pc:docMk/>
          <pc:sldMk cId="4168596163" sldId="2086971627"/>
        </pc:sldMkLst>
      </pc:sldChg>
      <pc:sldMasterChg chg="addSldLayout">
        <pc:chgData name="Ramona Dragulin" userId="S::ramona.dragulin@nxp.com::c8c46c17-d863-41f5-a6f5-eb179a5963fb" providerId="AD" clId="Web-{BA9E2126-6DC2-7BB7-7C76-4BF7067125CD}" dt="2024-10-22T07:52:04.573" v="0"/>
        <pc:sldMasterMkLst>
          <pc:docMk/>
          <pc:sldMasterMk cId="3886770927" sldId="2147483648"/>
        </pc:sldMasterMkLst>
        <pc:sldLayoutChg chg="add">
          <pc:chgData name="Ramona Dragulin" userId="S::ramona.dragulin@nxp.com::c8c46c17-d863-41f5-a6f5-eb179a5963fb" providerId="AD" clId="Web-{BA9E2126-6DC2-7BB7-7C76-4BF7067125CD}" dt="2024-10-22T07:52:04.573" v="0"/>
          <pc:sldLayoutMkLst>
            <pc:docMk/>
            <pc:sldMasterMk cId="3886770927" sldId="2147483648"/>
            <pc:sldLayoutMk cId="3004093743" sldId="2147483745"/>
          </pc:sldLayoutMkLst>
        </pc:sldLayoutChg>
      </pc:sldMasterChg>
    </pc:docChg>
  </pc:docChgLst>
  <pc:docChgLst>
    <pc:chgData name="Alexandru Cuhureanu" userId="S::alexandru.cuhureanu@nxp.com::6f73682f-baf0-4585-9cae-f8fbebc8024c" providerId="AD" clId="Web-{BC41B21A-350D-D42D-A62A-824C26F57826}"/>
    <pc:docChg chg="delSection">
      <pc:chgData name="Alexandru Cuhureanu" userId="S::alexandru.cuhureanu@nxp.com::6f73682f-baf0-4585-9cae-f8fbebc8024c" providerId="AD" clId="Web-{BC41B21A-350D-D42D-A62A-824C26F57826}" dt="2024-09-06T12:25:13.667" v="0"/>
      <pc:docMkLst>
        <pc:docMk/>
      </pc:docMkLst>
    </pc:docChg>
  </pc:docChgLst>
  <pc:docChgLst>
    <pc:chgData name="Alexandru Cuhureanu" userId="S::alexandru.cuhureanu@nxp.com::6f73682f-baf0-4585-9cae-f8fbebc8024c" providerId="AD" clId="Web-{21D75805-EBB4-6495-CC40-E0DAA69E3942}"/>
    <pc:docChg chg="modSld">
      <pc:chgData name="Alexandru Cuhureanu" userId="S::alexandru.cuhureanu@nxp.com::6f73682f-baf0-4585-9cae-f8fbebc8024c" providerId="AD" clId="Web-{21D75805-EBB4-6495-CC40-E0DAA69E3942}" dt="2024-10-22T09:19:02.791" v="1" actId="20577"/>
      <pc:docMkLst>
        <pc:docMk/>
      </pc:docMkLst>
      <pc:sldChg chg="modSp">
        <pc:chgData name="Alexandru Cuhureanu" userId="S::alexandru.cuhureanu@nxp.com::6f73682f-baf0-4585-9cae-f8fbebc8024c" providerId="AD" clId="Web-{21D75805-EBB4-6495-CC40-E0DAA69E3942}" dt="2024-10-22T09:19:02.791" v="1" actId="20577"/>
        <pc:sldMkLst>
          <pc:docMk/>
          <pc:sldMk cId="3260044226" sldId="370"/>
        </pc:sldMkLst>
      </pc:sldChg>
    </pc:docChg>
  </pc:docChgLst>
  <pc:docChgLst>
    <pc:chgData name="Ramona Dragulin" userId="S::ramona.dragulin@nxp.com::c8c46c17-d863-41f5-a6f5-eb179a5963fb" providerId="AD" clId="Web-{AB1806A0-A603-ACB0-CA64-1B1AA43BAE4F}"/>
    <pc:docChg chg="addSld delSld modSld modSection">
      <pc:chgData name="Ramona Dragulin" userId="S::ramona.dragulin@nxp.com::c8c46c17-d863-41f5-a6f5-eb179a5963fb" providerId="AD" clId="Web-{AB1806A0-A603-ACB0-CA64-1B1AA43BAE4F}" dt="2025-05-27T12:08:17.464" v="154" actId="20577"/>
      <pc:docMkLst>
        <pc:docMk/>
      </pc:docMkLst>
      <pc:sldChg chg="modSp">
        <pc:chgData name="Ramona Dragulin" userId="S::ramona.dragulin@nxp.com::c8c46c17-d863-41f5-a6f5-eb179a5963fb" providerId="AD" clId="Web-{AB1806A0-A603-ACB0-CA64-1B1AA43BAE4F}" dt="2025-05-27T11:41:36.770" v="10" actId="20577"/>
        <pc:sldMkLst>
          <pc:docMk/>
          <pc:sldMk cId="4085176220" sldId="277"/>
        </pc:sldMkLst>
        <pc:spChg chg="mod">
          <ac:chgData name="Ramona Dragulin" userId="S::ramona.dragulin@nxp.com::c8c46c17-d863-41f5-a6f5-eb179a5963fb" providerId="AD" clId="Web-{AB1806A0-A603-ACB0-CA64-1B1AA43BAE4F}" dt="2025-05-27T11:41:36.770" v="10" actId="20577"/>
          <ac:spMkLst>
            <pc:docMk/>
            <pc:sldMk cId="4085176220" sldId="277"/>
            <ac:spMk id="2" creationId="{2F40B1E0-9321-2919-97D3-B8F99223010F}"/>
          </ac:spMkLst>
        </pc:spChg>
      </pc:sldChg>
      <pc:sldChg chg="delSp">
        <pc:chgData name="Ramona Dragulin" userId="S::ramona.dragulin@nxp.com::c8c46c17-d863-41f5-a6f5-eb179a5963fb" providerId="AD" clId="Web-{AB1806A0-A603-ACB0-CA64-1B1AA43BAE4F}" dt="2025-05-27T11:44:20.173" v="50"/>
        <pc:sldMkLst>
          <pc:docMk/>
          <pc:sldMk cId="655594686" sldId="383"/>
        </pc:sldMkLst>
        <pc:spChg chg="del">
          <ac:chgData name="Ramona Dragulin" userId="S::ramona.dragulin@nxp.com::c8c46c17-d863-41f5-a6f5-eb179a5963fb" providerId="AD" clId="Web-{AB1806A0-A603-ACB0-CA64-1B1AA43BAE4F}" dt="2025-05-27T11:43:52.921" v="33"/>
          <ac:spMkLst>
            <pc:docMk/>
            <pc:sldMk cId="655594686" sldId="383"/>
            <ac:spMk id="7" creationId="{6918F906-2C77-D4D9-6831-0258C81A75F8}"/>
          </ac:spMkLst>
        </pc:spChg>
        <pc:spChg chg="del">
          <ac:chgData name="Ramona Dragulin" userId="S::ramona.dragulin@nxp.com::c8c46c17-d863-41f5-a6f5-eb179a5963fb" providerId="AD" clId="Web-{AB1806A0-A603-ACB0-CA64-1B1AA43BAE4F}" dt="2025-05-27T11:44:00.718" v="38"/>
          <ac:spMkLst>
            <pc:docMk/>
            <pc:sldMk cId="655594686" sldId="383"/>
            <ac:spMk id="9" creationId="{07BC211D-4237-A2A2-8BA0-FCB42E85AA8E}"/>
          </ac:spMkLst>
        </pc:spChg>
        <pc:spChg chg="del">
          <ac:chgData name="Ramona Dragulin" userId="S::ramona.dragulin@nxp.com::c8c46c17-d863-41f5-a6f5-eb179a5963fb" providerId="AD" clId="Web-{AB1806A0-A603-ACB0-CA64-1B1AA43BAE4F}" dt="2025-05-27T11:44:08.156" v="42"/>
          <ac:spMkLst>
            <pc:docMk/>
            <pc:sldMk cId="655594686" sldId="383"/>
            <ac:spMk id="13" creationId="{9C9240FB-99B8-E6FD-DD2A-BB6A547D5393}"/>
          </ac:spMkLst>
        </pc:spChg>
        <pc:spChg chg="del">
          <ac:chgData name="Ramona Dragulin" userId="S::ramona.dragulin@nxp.com::c8c46c17-d863-41f5-a6f5-eb179a5963fb" providerId="AD" clId="Web-{AB1806A0-A603-ACB0-CA64-1B1AA43BAE4F}" dt="2025-05-27T11:44:16.266" v="48"/>
          <ac:spMkLst>
            <pc:docMk/>
            <pc:sldMk cId="655594686" sldId="383"/>
            <ac:spMk id="17" creationId="{23A0E1D9-A1DE-2FC5-B775-AB367E53F15D}"/>
          </ac:spMkLst>
        </pc:spChg>
        <pc:spChg chg="del">
          <ac:chgData name="Ramona Dragulin" userId="S::ramona.dragulin@nxp.com::c8c46c17-d863-41f5-a6f5-eb179a5963fb" providerId="AD" clId="Web-{AB1806A0-A603-ACB0-CA64-1B1AA43BAE4F}" dt="2025-05-27T11:43:49.561" v="30"/>
          <ac:spMkLst>
            <pc:docMk/>
            <pc:sldMk cId="655594686" sldId="383"/>
            <ac:spMk id="18" creationId="{C86590B7-58E1-0815-6D41-BB6E68B318E2}"/>
          </ac:spMkLst>
        </pc:spChg>
        <pc:spChg chg="del">
          <ac:chgData name="Ramona Dragulin" userId="S::ramona.dragulin@nxp.com::c8c46c17-d863-41f5-a6f5-eb179a5963fb" providerId="AD" clId="Web-{AB1806A0-A603-ACB0-CA64-1B1AA43BAE4F}" dt="2025-05-27T11:43:50.764" v="31"/>
          <ac:spMkLst>
            <pc:docMk/>
            <pc:sldMk cId="655594686" sldId="383"/>
            <ac:spMk id="19" creationId="{43C79D0D-F5B2-B1AA-2B08-0AF06FBBEEAE}"/>
          </ac:spMkLst>
        </pc:spChg>
        <pc:spChg chg="del">
          <ac:chgData name="Ramona Dragulin" userId="S::ramona.dragulin@nxp.com::c8c46c17-d863-41f5-a6f5-eb179a5963fb" providerId="AD" clId="Web-{AB1806A0-A603-ACB0-CA64-1B1AA43BAE4F}" dt="2025-05-27T11:43:57.765" v="36"/>
          <ac:spMkLst>
            <pc:docMk/>
            <pc:sldMk cId="655594686" sldId="383"/>
            <ac:spMk id="21" creationId="{CFECDEA5-42C2-5105-41AB-C43AB12F3DC6}"/>
          </ac:spMkLst>
        </pc:spChg>
        <pc:spChg chg="del">
          <ac:chgData name="Ramona Dragulin" userId="S::ramona.dragulin@nxp.com::c8c46c17-d863-41f5-a6f5-eb179a5963fb" providerId="AD" clId="Web-{AB1806A0-A603-ACB0-CA64-1B1AA43BAE4F}" dt="2025-05-27T11:43:56.796" v="35"/>
          <ac:spMkLst>
            <pc:docMk/>
            <pc:sldMk cId="655594686" sldId="383"/>
            <ac:spMk id="22" creationId="{1F694214-2062-46F6-E906-D8E8083F7D56}"/>
          </ac:spMkLst>
        </pc:spChg>
        <pc:spChg chg="del">
          <ac:chgData name="Ramona Dragulin" userId="S::ramona.dragulin@nxp.com::c8c46c17-d863-41f5-a6f5-eb179a5963fb" providerId="AD" clId="Web-{AB1806A0-A603-ACB0-CA64-1B1AA43BAE4F}" dt="2025-05-27T11:44:07.140" v="41"/>
          <ac:spMkLst>
            <pc:docMk/>
            <pc:sldMk cId="655594686" sldId="383"/>
            <ac:spMk id="30" creationId="{51136EB9-C199-AE2F-6032-572BCEB53013}"/>
          </ac:spMkLst>
        </pc:spChg>
        <pc:spChg chg="del">
          <ac:chgData name="Ramona Dragulin" userId="S::ramona.dragulin@nxp.com::c8c46c17-d863-41f5-a6f5-eb179a5963fb" providerId="AD" clId="Web-{AB1806A0-A603-ACB0-CA64-1B1AA43BAE4F}" dt="2025-05-27T11:44:05.953" v="40"/>
          <ac:spMkLst>
            <pc:docMk/>
            <pc:sldMk cId="655594686" sldId="383"/>
            <ac:spMk id="31" creationId="{540D3460-C5A6-1386-C5F7-8D4EAF95178A}"/>
          </ac:spMkLst>
        </pc:spChg>
        <pc:spChg chg="del">
          <ac:chgData name="Ramona Dragulin" userId="S::ramona.dragulin@nxp.com::c8c46c17-d863-41f5-a6f5-eb179a5963fb" providerId="AD" clId="Web-{AB1806A0-A603-ACB0-CA64-1B1AA43BAE4F}" dt="2025-05-27T11:44:15.032" v="47"/>
          <ac:spMkLst>
            <pc:docMk/>
            <pc:sldMk cId="655594686" sldId="383"/>
            <ac:spMk id="33" creationId="{1118BE1F-957F-1361-05F4-24BED562F0E4}"/>
          </ac:spMkLst>
        </pc:spChg>
        <pc:spChg chg="del">
          <ac:chgData name="Ramona Dragulin" userId="S::ramona.dragulin@nxp.com::c8c46c17-d863-41f5-a6f5-eb179a5963fb" providerId="AD" clId="Web-{AB1806A0-A603-ACB0-CA64-1B1AA43BAE4F}" dt="2025-05-27T11:44:12.500" v="45"/>
          <ac:spMkLst>
            <pc:docMk/>
            <pc:sldMk cId="655594686" sldId="383"/>
            <ac:spMk id="34" creationId="{F29F6A81-D58B-2BC7-52DB-FA6793E94094}"/>
          </ac:spMkLst>
        </pc:spChg>
        <pc:spChg chg="del">
          <ac:chgData name="Ramona Dragulin" userId="S::ramona.dragulin@nxp.com::c8c46c17-d863-41f5-a6f5-eb179a5963fb" providerId="AD" clId="Web-{AB1806A0-A603-ACB0-CA64-1B1AA43BAE4F}" dt="2025-05-27T11:44:18.469" v="49"/>
          <ac:spMkLst>
            <pc:docMk/>
            <pc:sldMk cId="655594686" sldId="383"/>
            <ac:spMk id="55" creationId="{A1141198-1F95-6FFE-2976-5022EF63F0DE}"/>
          </ac:spMkLst>
        </pc:spChg>
        <pc:grpChg chg="del">
          <ac:chgData name="Ramona Dragulin" userId="S::ramona.dragulin@nxp.com::c8c46c17-d863-41f5-a6f5-eb179a5963fb" providerId="AD" clId="Web-{AB1806A0-A603-ACB0-CA64-1B1AA43BAE4F}" dt="2025-05-27T11:43:53.843" v="34"/>
          <ac:grpSpMkLst>
            <pc:docMk/>
            <pc:sldMk cId="655594686" sldId="383"/>
            <ac:grpSpMk id="6" creationId="{E4A73955-7C10-4BFE-DA86-447ED678ABCE}"/>
          </ac:grpSpMkLst>
        </pc:grpChg>
        <pc:grpChg chg="del">
          <ac:chgData name="Ramona Dragulin" userId="S::ramona.dragulin@nxp.com::c8c46c17-d863-41f5-a6f5-eb179a5963fb" providerId="AD" clId="Web-{AB1806A0-A603-ACB0-CA64-1B1AA43BAE4F}" dt="2025-05-27T11:44:01.812" v="39"/>
          <ac:grpSpMkLst>
            <pc:docMk/>
            <pc:sldMk cId="655594686" sldId="383"/>
            <ac:grpSpMk id="8" creationId="{045A461B-5239-895E-E9A6-5B7ABFA718E0}"/>
          </ac:grpSpMkLst>
        </pc:grpChg>
        <pc:grpChg chg="del">
          <ac:chgData name="Ramona Dragulin" userId="S::ramona.dragulin@nxp.com::c8c46c17-d863-41f5-a6f5-eb179a5963fb" providerId="AD" clId="Web-{AB1806A0-A603-ACB0-CA64-1B1AA43BAE4F}" dt="2025-05-27T11:44:09.313" v="43"/>
          <ac:grpSpMkLst>
            <pc:docMk/>
            <pc:sldMk cId="655594686" sldId="383"/>
            <ac:grpSpMk id="12" creationId="{929E1222-8973-E86A-2954-E2AC40908DDE}"/>
          </ac:grpSpMkLst>
        </pc:grpChg>
        <pc:grpChg chg="del">
          <ac:chgData name="Ramona Dragulin" userId="S::ramona.dragulin@nxp.com::c8c46c17-d863-41f5-a6f5-eb179a5963fb" providerId="AD" clId="Web-{AB1806A0-A603-ACB0-CA64-1B1AA43BAE4F}" dt="2025-05-27T11:44:20.173" v="50"/>
          <ac:grpSpMkLst>
            <pc:docMk/>
            <pc:sldMk cId="655594686" sldId="383"/>
            <ac:grpSpMk id="16" creationId="{80C1B955-B6AB-A13E-054A-0AF4C5C29EAB}"/>
          </ac:grpSpMkLst>
        </pc:grpChg>
        <pc:picChg chg="del">
          <ac:chgData name="Ramona Dragulin" userId="S::ramona.dragulin@nxp.com::c8c46c17-d863-41f5-a6f5-eb179a5963fb" providerId="AD" clId="Web-{AB1806A0-A603-ACB0-CA64-1B1AA43BAE4F}" dt="2025-05-27T11:43:51.624" v="32"/>
          <ac:picMkLst>
            <pc:docMk/>
            <pc:sldMk cId="655594686" sldId="383"/>
            <ac:picMk id="20" creationId="{657BAD9F-74F2-8DF6-4FD1-76647D1EA781}"/>
          </ac:picMkLst>
        </pc:picChg>
        <pc:picChg chg="del">
          <ac:chgData name="Ramona Dragulin" userId="S::ramona.dragulin@nxp.com::c8c46c17-d863-41f5-a6f5-eb179a5963fb" providerId="AD" clId="Web-{AB1806A0-A603-ACB0-CA64-1B1AA43BAE4F}" dt="2025-05-27T11:43:58.734" v="37"/>
          <ac:picMkLst>
            <pc:docMk/>
            <pc:sldMk cId="655594686" sldId="383"/>
            <ac:picMk id="23" creationId="{670EF056-78C0-E164-DEB1-3735E68EC50F}"/>
          </ac:picMkLst>
        </pc:picChg>
        <pc:picChg chg="del">
          <ac:chgData name="Ramona Dragulin" userId="S::ramona.dragulin@nxp.com::c8c46c17-d863-41f5-a6f5-eb179a5963fb" providerId="AD" clId="Web-{AB1806A0-A603-ACB0-CA64-1B1AA43BAE4F}" dt="2025-05-27T11:44:10.578" v="44"/>
          <ac:picMkLst>
            <pc:docMk/>
            <pc:sldMk cId="655594686" sldId="383"/>
            <ac:picMk id="32" creationId="{D486C509-BDEE-F934-4367-B966DAC82C3F}"/>
          </ac:picMkLst>
        </pc:picChg>
        <pc:picChg chg="del">
          <ac:chgData name="Ramona Dragulin" userId="S::ramona.dragulin@nxp.com::c8c46c17-d863-41f5-a6f5-eb179a5963fb" providerId="AD" clId="Web-{AB1806A0-A603-ACB0-CA64-1B1AA43BAE4F}" dt="2025-05-27T11:44:13.922" v="46"/>
          <ac:picMkLst>
            <pc:docMk/>
            <pc:sldMk cId="655594686" sldId="383"/>
            <ac:picMk id="35" creationId="{D4F47705-7553-036D-04F4-3F562E486615}"/>
          </ac:picMkLst>
        </pc:picChg>
      </pc:sldChg>
      <pc:sldChg chg="add del">
        <pc:chgData name="Ramona Dragulin" userId="S::ramona.dragulin@nxp.com::c8c46c17-d863-41f5-a6f5-eb179a5963fb" providerId="AD" clId="Web-{AB1806A0-A603-ACB0-CA64-1B1AA43BAE4F}" dt="2025-05-27T11:56:08.411" v="95"/>
        <pc:sldMkLst>
          <pc:docMk/>
          <pc:sldMk cId="136393375" sldId="2086971589"/>
        </pc:sldMkLst>
      </pc:sldChg>
      <pc:sldChg chg="add del">
        <pc:chgData name="Ramona Dragulin" userId="S::ramona.dragulin@nxp.com::c8c46c17-d863-41f5-a6f5-eb179a5963fb" providerId="AD" clId="Web-{AB1806A0-A603-ACB0-CA64-1B1AA43BAE4F}" dt="2025-05-27T11:57:51.216" v="101"/>
        <pc:sldMkLst>
          <pc:docMk/>
          <pc:sldMk cId="1685444687" sldId="2086971591"/>
        </pc:sldMkLst>
      </pc:sldChg>
      <pc:sldChg chg="add del">
        <pc:chgData name="Ramona Dragulin" userId="S::ramona.dragulin@nxp.com::c8c46c17-d863-41f5-a6f5-eb179a5963fb" providerId="AD" clId="Web-{AB1806A0-A603-ACB0-CA64-1B1AA43BAE4F}" dt="2025-05-27T11:56:08.427" v="96"/>
        <pc:sldMkLst>
          <pc:docMk/>
          <pc:sldMk cId="2787896662" sldId="2086971592"/>
        </pc:sldMkLst>
      </pc:sldChg>
      <pc:sldChg chg="add del">
        <pc:chgData name="Ramona Dragulin" userId="S::ramona.dragulin@nxp.com::c8c46c17-d863-41f5-a6f5-eb179a5963fb" providerId="AD" clId="Web-{AB1806A0-A603-ACB0-CA64-1B1AA43BAE4F}" dt="2025-05-27T11:56:08.443" v="97"/>
        <pc:sldMkLst>
          <pc:docMk/>
          <pc:sldMk cId="3967607558" sldId="2086971593"/>
        </pc:sldMkLst>
      </pc:sldChg>
      <pc:sldChg chg="add del">
        <pc:chgData name="Ramona Dragulin" userId="S::ramona.dragulin@nxp.com::c8c46c17-d863-41f5-a6f5-eb179a5963fb" providerId="AD" clId="Web-{AB1806A0-A603-ACB0-CA64-1B1AA43BAE4F}" dt="2025-05-27T11:56:08.474" v="98"/>
        <pc:sldMkLst>
          <pc:docMk/>
          <pc:sldMk cId="1265968400" sldId="2086971594"/>
        </pc:sldMkLst>
      </pc:sldChg>
      <pc:sldChg chg="add del">
        <pc:chgData name="Ramona Dragulin" userId="S::ramona.dragulin@nxp.com::c8c46c17-d863-41f5-a6f5-eb179a5963fb" providerId="AD" clId="Web-{AB1806A0-A603-ACB0-CA64-1B1AA43BAE4F}" dt="2025-05-27T11:56:08.489" v="99"/>
        <pc:sldMkLst>
          <pc:docMk/>
          <pc:sldMk cId="1807184398" sldId="2086971595"/>
        </pc:sldMkLst>
      </pc:sldChg>
      <pc:sldChg chg="del">
        <pc:chgData name="Ramona Dragulin" userId="S::ramona.dragulin@nxp.com::c8c46c17-d863-41f5-a6f5-eb179a5963fb" providerId="AD" clId="Web-{AB1806A0-A603-ACB0-CA64-1B1AA43BAE4F}" dt="2025-05-27T11:53:20.118" v="88"/>
        <pc:sldMkLst>
          <pc:docMk/>
          <pc:sldMk cId="2446593916" sldId="2086971604"/>
        </pc:sldMkLst>
      </pc:sldChg>
      <pc:sldChg chg="del">
        <pc:chgData name="Ramona Dragulin" userId="S::ramona.dragulin@nxp.com::c8c46c17-d863-41f5-a6f5-eb179a5963fb" providerId="AD" clId="Web-{AB1806A0-A603-ACB0-CA64-1B1AA43BAE4F}" dt="2025-05-27T11:53:20.118" v="87"/>
        <pc:sldMkLst>
          <pc:docMk/>
          <pc:sldMk cId="2749759830" sldId="2086971605"/>
        </pc:sldMkLst>
      </pc:sldChg>
      <pc:sldChg chg="del">
        <pc:chgData name="Ramona Dragulin" userId="S::ramona.dragulin@nxp.com::c8c46c17-d863-41f5-a6f5-eb179a5963fb" providerId="AD" clId="Web-{AB1806A0-A603-ACB0-CA64-1B1AA43BAE4F}" dt="2025-05-27T11:53:20.118" v="83"/>
        <pc:sldMkLst>
          <pc:docMk/>
          <pc:sldMk cId="2864441254" sldId="2086971606"/>
        </pc:sldMkLst>
      </pc:sldChg>
      <pc:sldChg chg="del">
        <pc:chgData name="Ramona Dragulin" userId="S::ramona.dragulin@nxp.com::c8c46c17-d863-41f5-a6f5-eb179a5963fb" providerId="AD" clId="Web-{AB1806A0-A603-ACB0-CA64-1B1AA43BAE4F}" dt="2025-05-27T11:53:20.118" v="81"/>
        <pc:sldMkLst>
          <pc:docMk/>
          <pc:sldMk cId="1661665501" sldId="2086971607"/>
        </pc:sldMkLst>
      </pc:sldChg>
      <pc:sldChg chg="del">
        <pc:chgData name="Ramona Dragulin" userId="S::ramona.dragulin@nxp.com::c8c46c17-d863-41f5-a6f5-eb179a5963fb" providerId="AD" clId="Web-{AB1806A0-A603-ACB0-CA64-1B1AA43BAE4F}" dt="2025-05-27T11:53:20.118" v="85"/>
        <pc:sldMkLst>
          <pc:docMk/>
          <pc:sldMk cId="3214768932" sldId="2086971609"/>
        </pc:sldMkLst>
      </pc:sldChg>
      <pc:sldChg chg="del">
        <pc:chgData name="Ramona Dragulin" userId="S::ramona.dragulin@nxp.com::c8c46c17-d863-41f5-a6f5-eb179a5963fb" providerId="AD" clId="Web-{AB1806A0-A603-ACB0-CA64-1B1AA43BAE4F}" dt="2025-05-27T11:53:20.118" v="82"/>
        <pc:sldMkLst>
          <pc:docMk/>
          <pc:sldMk cId="3121240634" sldId="2086971611"/>
        </pc:sldMkLst>
      </pc:sldChg>
      <pc:sldChg chg="modSp">
        <pc:chgData name="Ramona Dragulin" userId="S::ramona.dragulin@nxp.com::c8c46c17-d863-41f5-a6f5-eb179a5963fb" providerId="AD" clId="Web-{AB1806A0-A603-ACB0-CA64-1B1AA43BAE4F}" dt="2025-05-27T11:59:12.956" v="108" actId="20577"/>
        <pc:sldMkLst>
          <pc:docMk/>
          <pc:sldMk cId="2387704156" sldId="2086971628"/>
        </pc:sldMkLst>
        <pc:spChg chg="mod">
          <ac:chgData name="Ramona Dragulin" userId="S::ramona.dragulin@nxp.com::c8c46c17-d863-41f5-a6f5-eb179a5963fb" providerId="AD" clId="Web-{AB1806A0-A603-ACB0-CA64-1B1AA43BAE4F}" dt="2025-05-27T11:59:12.956" v="108" actId="20577"/>
          <ac:spMkLst>
            <pc:docMk/>
            <pc:sldMk cId="2387704156" sldId="2086971628"/>
            <ac:spMk id="2" creationId="{7D5F800E-E63C-26A9-373A-9529A1AC3D27}"/>
          </ac:spMkLst>
        </pc:spChg>
      </pc:sldChg>
      <pc:sldChg chg="del">
        <pc:chgData name="Ramona Dragulin" userId="S::ramona.dragulin@nxp.com::c8c46c17-d863-41f5-a6f5-eb179a5963fb" providerId="AD" clId="Web-{AB1806A0-A603-ACB0-CA64-1B1AA43BAE4F}" dt="2025-05-27T11:53:20.118" v="86"/>
        <pc:sldMkLst>
          <pc:docMk/>
          <pc:sldMk cId="1471894029" sldId="2086971630"/>
        </pc:sldMkLst>
      </pc:sldChg>
      <pc:sldChg chg="del">
        <pc:chgData name="Ramona Dragulin" userId="S::ramona.dragulin@nxp.com::c8c46c17-d863-41f5-a6f5-eb179a5963fb" providerId="AD" clId="Web-{AB1806A0-A603-ACB0-CA64-1B1AA43BAE4F}" dt="2025-05-27T11:53:20.118" v="84"/>
        <pc:sldMkLst>
          <pc:docMk/>
          <pc:sldMk cId="591903900" sldId="2086971631"/>
        </pc:sldMkLst>
      </pc:sldChg>
      <pc:sldChg chg="del">
        <pc:chgData name="Ramona Dragulin" userId="S::ramona.dragulin@nxp.com::c8c46c17-d863-41f5-a6f5-eb179a5963fb" providerId="AD" clId="Web-{AB1806A0-A603-ACB0-CA64-1B1AA43BAE4F}" dt="2025-05-27T11:53:20.118" v="80"/>
        <pc:sldMkLst>
          <pc:docMk/>
          <pc:sldMk cId="1079677467" sldId="2086971632"/>
        </pc:sldMkLst>
      </pc:sldChg>
      <pc:sldChg chg="del">
        <pc:chgData name="Ramona Dragulin" userId="S::ramona.dragulin@nxp.com::c8c46c17-d863-41f5-a6f5-eb179a5963fb" providerId="AD" clId="Web-{AB1806A0-A603-ACB0-CA64-1B1AA43BAE4F}" dt="2025-05-27T11:58:03.545" v="102"/>
        <pc:sldMkLst>
          <pc:docMk/>
          <pc:sldMk cId="1145822293" sldId="2086971634"/>
        </pc:sldMkLst>
      </pc:sldChg>
      <pc:sldChg chg="add">
        <pc:chgData name="Ramona Dragulin" userId="S::ramona.dragulin@nxp.com::c8c46c17-d863-41f5-a6f5-eb179a5963fb" providerId="AD" clId="Web-{AB1806A0-A603-ACB0-CA64-1B1AA43BAE4F}" dt="2025-05-27T12:02:55.081" v="109"/>
        <pc:sldMkLst>
          <pc:docMk/>
          <pc:sldMk cId="373367551" sldId="2145707065"/>
        </pc:sldMkLst>
      </pc:sldChg>
      <pc:sldChg chg="modSp add">
        <pc:chgData name="Ramona Dragulin" userId="S::ramona.dragulin@nxp.com::c8c46c17-d863-41f5-a6f5-eb179a5963fb" providerId="AD" clId="Web-{AB1806A0-A603-ACB0-CA64-1B1AA43BAE4F}" dt="2025-05-27T12:08:17.464" v="154" actId="20577"/>
        <pc:sldMkLst>
          <pc:docMk/>
          <pc:sldMk cId="3466996397" sldId="2145707170"/>
        </pc:sldMkLst>
        <pc:spChg chg="mod">
          <ac:chgData name="Ramona Dragulin" userId="S::ramona.dragulin@nxp.com::c8c46c17-d863-41f5-a6f5-eb179a5963fb" providerId="AD" clId="Web-{AB1806A0-A603-ACB0-CA64-1B1AA43BAE4F}" dt="2025-05-27T12:08:17.464" v="154" actId="20577"/>
          <ac:spMkLst>
            <pc:docMk/>
            <pc:sldMk cId="3466996397" sldId="2145707170"/>
            <ac:spMk id="4" creationId="{1BBF19A4-B4B3-B4B2-48B8-FB7B9CB8262D}"/>
          </ac:spMkLst>
        </pc:spChg>
      </pc:sldChg>
      <pc:sldChg chg="addSp delSp modSp add">
        <pc:chgData name="Ramona Dragulin" userId="S::ramona.dragulin@nxp.com::c8c46c17-d863-41f5-a6f5-eb179a5963fb" providerId="AD" clId="Web-{AB1806A0-A603-ACB0-CA64-1B1AA43BAE4F}" dt="2025-05-27T12:08:12.167" v="152" actId="20577"/>
        <pc:sldMkLst>
          <pc:docMk/>
          <pc:sldMk cId="2414246257" sldId="2145707171"/>
        </pc:sldMkLst>
        <pc:spChg chg="mod">
          <ac:chgData name="Ramona Dragulin" userId="S::ramona.dragulin@nxp.com::c8c46c17-d863-41f5-a6f5-eb179a5963fb" providerId="AD" clId="Web-{AB1806A0-A603-ACB0-CA64-1B1AA43BAE4F}" dt="2025-05-27T12:08:12.167" v="152" actId="20577"/>
          <ac:spMkLst>
            <pc:docMk/>
            <pc:sldMk cId="2414246257" sldId="2145707171"/>
            <ac:spMk id="4" creationId="{1BBF19A4-B4B3-B4B2-48B8-FB7B9CB8262D}"/>
          </ac:spMkLst>
        </pc:spChg>
        <pc:picChg chg="del">
          <ac:chgData name="Ramona Dragulin" userId="S::ramona.dragulin@nxp.com::c8c46c17-d863-41f5-a6f5-eb179a5963fb" providerId="AD" clId="Web-{AB1806A0-A603-ACB0-CA64-1B1AA43BAE4F}" dt="2025-05-27T12:04:20.494" v="112"/>
          <ac:picMkLst>
            <pc:docMk/>
            <pc:sldMk cId="2414246257" sldId="2145707171"/>
            <ac:picMk id="2" creationId="{837BC6ED-51E7-7A3F-69E9-AD282188F243}"/>
          </ac:picMkLst>
        </pc:picChg>
        <pc:picChg chg="add mod">
          <ac:chgData name="Ramona Dragulin" userId="S::ramona.dragulin@nxp.com::c8c46c17-d863-41f5-a6f5-eb179a5963fb" providerId="AD" clId="Web-{AB1806A0-A603-ACB0-CA64-1B1AA43BAE4F}" dt="2025-05-27T12:07:10.287" v="140" actId="1076"/>
          <ac:picMkLst>
            <pc:docMk/>
            <pc:sldMk cId="2414246257" sldId="2145707171"/>
            <ac:picMk id="5" creationId="{F638D1BF-EBAD-2EDC-3AD1-415EFF9E6BEB}"/>
          </ac:picMkLst>
        </pc:picChg>
      </pc:sldChg>
      <pc:sldMasterChg chg="addSldLayout">
        <pc:chgData name="Ramona Dragulin" userId="S::ramona.dragulin@nxp.com::c8c46c17-d863-41f5-a6f5-eb179a5963fb" providerId="AD" clId="Web-{AB1806A0-A603-ACB0-CA64-1B1AA43BAE4F}" dt="2025-05-27T12:03:27.974" v="110"/>
        <pc:sldMasterMkLst>
          <pc:docMk/>
          <pc:sldMasterMk cId="1019538345" sldId="2147483660"/>
        </pc:sldMasterMkLst>
        <pc:sldLayoutChg chg="add">
          <pc:chgData name="Ramona Dragulin" userId="S::ramona.dragulin@nxp.com::c8c46c17-d863-41f5-a6f5-eb179a5963fb" providerId="AD" clId="Web-{AB1806A0-A603-ACB0-CA64-1B1AA43BAE4F}" dt="2025-05-27T12:02:55.081" v="109"/>
          <pc:sldLayoutMkLst>
            <pc:docMk/>
            <pc:sldMasterMk cId="1019538345" sldId="2147483660"/>
            <pc:sldLayoutMk cId="3183582719" sldId="2147483748"/>
          </pc:sldLayoutMkLst>
        </pc:sldLayoutChg>
        <pc:sldLayoutChg chg="add">
          <pc:chgData name="Ramona Dragulin" userId="S::ramona.dragulin@nxp.com::c8c46c17-d863-41f5-a6f5-eb179a5963fb" providerId="AD" clId="Web-{AB1806A0-A603-ACB0-CA64-1B1AA43BAE4F}" dt="2025-05-27T12:03:27.974" v="110"/>
          <pc:sldLayoutMkLst>
            <pc:docMk/>
            <pc:sldMasterMk cId="1019538345" sldId="2147483660"/>
            <pc:sldLayoutMk cId="231288395" sldId="2147483749"/>
          </pc:sldLayoutMkLst>
        </pc:sldLayoutChg>
      </pc:sldMasterChg>
    </pc:docChg>
  </pc:docChgLst>
  <pc:docChgLst>
    <pc:chgData name="Alexandru Cuhureanu" userId="S::alexandru.cuhureanu@nxp.com::6f73682f-baf0-4585-9cae-f8fbebc8024c" providerId="AD" clId="Web-{C3756C0A-AC6C-8557-CEDC-9A9FEE03010E}"/>
    <pc:docChg chg="modSld">
      <pc:chgData name="Alexandru Cuhureanu" userId="S::alexandru.cuhureanu@nxp.com::6f73682f-baf0-4585-9cae-f8fbebc8024c" providerId="AD" clId="Web-{C3756C0A-AC6C-8557-CEDC-9A9FEE03010E}" dt="2024-11-07T17:07:29.868" v="1" actId="20577"/>
      <pc:docMkLst>
        <pc:docMk/>
      </pc:docMkLst>
      <pc:sldChg chg="modSp">
        <pc:chgData name="Alexandru Cuhureanu" userId="S::alexandru.cuhureanu@nxp.com::6f73682f-baf0-4585-9cae-f8fbebc8024c" providerId="AD" clId="Web-{C3756C0A-AC6C-8557-CEDC-9A9FEE03010E}" dt="2024-11-07T17:07:29.868" v="1" actId="20577"/>
        <pc:sldMkLst>
          <pc:docMk/>
          <pc:sldMk cId="4161288219" sldId="2086971564"/>
        </pc:sldMkLst>
        <pc:spChg chg="mod">
          <ac:chgData name="Alexandru Cuhureanu" userId="S::alexandru.cuhureanu@nxp.com::6f73682f-baf0-4585-9cae-f8fbebc8024c" providerId="AD" clId="Web-{C3756C0A-AC6C-8557-CEDC-9A9FEE03010E}" dt="2024-11-07T17:07:29.868" v="1" actId="20577"/>
          <ac:spMkLst>
            <pc:docMk/>
            <pc:sldMk cId="4161288219" sldId="2086971564"/>
            <ac:spMk id="14" creationId="{00000000-0000-0000-0000-000000000000}"/>
          </ac:spMkLst>
        </pc:spChg>
      </pc:sldChg>
    </pc:docChg>
  </pc:docChgLst>
  <pc:docChgLst>
    <pc:chgData name="Ramona Dragulin" userId="S::ramona.dragulin@nxp.com::c8c46c17-d863-41f5-a6f5-eb179a5963fb" providerId="AD" clId="Web-{3487E781-443B-188E-7121-785778788EC7}"/>
    <pc:docChg chg="modSld">
      <pc:chgData name="Ramona Dragulin" userId="S::ramona.dragulin@nxp.com::c8c46c17-d863-41f5-a6f5-eb179a5963fb" providerId="AD" clId="Web-{3487E781-443B-188E-7121-785778788EC7}" dt="2024-10-22T11:37:29.212" v="1" actId="20577"/>
      <pc:docMkLst>
        <pc:docMk/>
      </pc:docMkLst>
      <pc:sldChg chg="modSp">
        <pc:chgData name="Ramona Dragulin" userId="S::ramona.dragulin@nxp.com::c8c46c17-d863-41f5-a6f5-eb179a5963fb" providerId="AD" clId="Web-{3487E781-443B-188E-7121-785778788EC7}" dt="2024-10-22T11:37:29.212" v="1" actId="20577"/>
        <pc:sldMkLst>
          <pc:docMk/>
          <pc:sldMk cId="299862246" sldId="2086971587"/>
        </pc:sldMkLst>
        <pc:spChg chg="mod">
          <ac:chgData name="Ramona Dragulin" userId="S::ramona.dragulin@nxp.com::c8c46c17-d863-41f5-a6f5-eb179a5963fb" providerId="AD" clId="Web-{3487E781-443B-188E-7121-785778788EC7}" dt="2024-10-22T11:37:29.212" v="1" actId="20577"/>
          <ac:spMkLst>
            <pc:docMk/>
            <pc:sldMk cId="299862246" sldId="2086971587"/>
            <ac:spMk id="6" creationId="{F30EA0FB-0247-EE96-B84D-81357F6B1AD8}"/>
          </ac:spMkLst>
        </pc:spChg>
      </pc:sldChg>
    </pc:docChg>
  </pc:docChgLst>
  <pc:docChgLst>
    <pc:chgData name="Sorin Negulescu" userId="S::sorin.negulescu@nxp.com::da019651-c24f-4788-95df-4f86b0d0bab4" providerId="AD" clId="Web-{88EA6C6C-715E-9785-0DCB-BA8AE05FE6E5}"/>
    <pc:docChg chg="modSld">
      <pc:chgData name="Sorin Negulescu" userId="S::sorin.negulescu@nxp.com::da019651-c24f-4788-95df-4f86b0d0bab4" providerId="AD" clId="Web-{88EA6C6C-715E-9785-0DCB-BA8AE05FE6E5}" dt="2024-11-19T09:59:29.232" v="1" actId="1076"/>
      <pc:docMkLst>
        <pc:docMk/>
      </pc:docMkLst>
      <pc:sldChg chg="modSp">
        <pc:chgData name="Sorin Negulescu" userId="S::sorin.negulescu@nxp.com::da019651-c24f-4788-95df-4f86b0d0bab4" providerId="AD" clId="Web-{88EA6C6C-715E-9785-0DCB-BA8AE05FE6E5}" dt="2024-11-19T09:59:29.232" v="1" actId="1076"/>
        <pc:sldMkLst>
          <pc:docMk/>
          <pc:sldMk cId="3270018227" sldId="2086971585"/>
        </pc:sldMkLst>
        <pc:picChg chg="mod">
          <ac:chgData name="Sorin Negulescu" userId="S::sorin.negulescu@nxp.com::da019651-c24f-4788-95df-4f86b0d0bab4" providerId="AD" clId="Web-{88EA6C6C-715E-9785-0DCB-BA8AE05FE6E5}" dt="2024-11-19T09:59:29.232" v="1" actId="1076"/>
          <ac:picMkLst>
            <pc:docMk/>
            <pc:sldMk cId="3270018227" sldId="2086971585"/>
            <ac:picMk id="5" creationId="{04516C41-7275-D012-D2CD-4655A7183F89}"/>
          </ac:picMkLst>
        </pc:picChg>
      </pc:sldChg>
    </pc:docChg>
  </pc:docChgLst>
  <pc:docChgLst>
    <pc:chgData name="Cristina Toader" userId="aefe57ae-8873-409d-a68d-503e819f525a" providerId="ADAL" clId="{B87136F1-D2F2-4619-BB44-F14A34DFED0E}"/>
    <pc:docChg chg="addSld delSld modSld sldOrd modSection">
      <pc:chgData name="Cristina Toader" userId="aefe57ae-8873-409d-a68d-503e819f525a" providerId="ADAL" clId="{B87136F1-D2F2-4619-BB44-F14A34DFED0E}" dt="2024-11-21T12:25:02.101" v="18"/>
      <pc:docMkLst>
        <pc:docMk/>
      </pc:docMkLst>
      <pc:sldChg chg="add del">
        <pc:chgData name="Cristina Toader" userId="aefe57ae-8873-409d-a68d-503e819f525a" providerId="ADAL" clId="{B87136F1-D2F2-4619-BB44-F14A34DFED0E}" dt="2024-11-10T19:06:56.639" v="1"/>
        <pc:sldMkLst>
          <pc:docMk/>
          <pc:sldMk cId="2749759830" sldId="2086971605"/>
        </pc:sldMkLst>
      </pc:sldChg>
      <pc:sldChg chg="modSp add del mod">
        <pc:chgData name="Cristina Toader" userId="aefe57ae-8873-409d-a68d-503e819f525a" providerId="ADAL" clId="{B87136F1-D2F2-4619-BB44-F14A34DFED0E}" dt="2024-11-10T19:08:05.735" v="10" actId="1076"/>
        <pc:sldMkLst>
          <pc:docMk/>
          <pc:sldMk cId="2864441254" sldId="2086971606"/>
        </pc:sldMkLst>
        <pc:spChg chg="mod">
          <ac:chgData name="Cristina Toader" userId="aefe57ae-8873-409d-a68d-503e819f525a" providerId="ADAL" clId="{B87136F1-D2F2-4619-BB44-F14A34DFED0E}" dt="2024-11-10T19:08:05.735" v="10" actId="1076"/>
          <ac:spMkLst>
            <pc:docMk/>
            <pc:sldMk cId="2864441254" sldId="2086971606"/>
            <ac:spMk id="5" creationId="{76E07242-2FB3-8A62-A97A-04B200555A53}"/>
          </ac:spMkLst>
        </pc:spChg>
        <pc:picChg chg="mod">
          <ac:chgData name="Cristina Toader" userId="aefe57ae-8873-409d-a68d-503e819f525a" providerId="ADAL" clId="{B87136F1-D2F2-4619-BB44-F14A34DFED0E}" dt="2024-11-10T19:08:01.419" v="9" actId="1076"/>
          <ac:picMkLst>
            <pc:docMk/>
            <pc:sldMk cId="2864441254" sldId="2086971606"/>
            <ac:picMk id="4" creationId="{BCA7F29C-B001-D2ED-CBEF-94E4C3166F37}"/>
          </ac:picMkLst>
        </pc:picChg>
      </pc:sldChg>
      <pc:sldChg chg="add del">
        <pc:chgData name="Cristina Toader" userId="aefe57ae-8873-409d-a68d-503e819f525a" providerId="ADAL" clId="{B87136F1-D2F2-4619-BB44-F14A34DFED0E}" dt="2024-11-10T19:06:56.639" v="1"/>
        <pc:sldMkLst>
          <pc:docMk/>
          <pc:sldMk cId="1661665501" sldId="2086971607"/>
        </pc:sldMkLst>
      </pc:sldChg>
      <pc:sldChg chg="add del">
        <pc:chgData name="Cristina Toader" userId="aefe57ae-8873-409d-a68d-503e819f525a" providerId="ADAL" clId="{B87136F1-D2F2-4619-BB44-F14A34DFED0E}" dt="2024-11-10T19:06:56.639" v="1"/>
        <pc:sldMkLst>
          <pc:docMk/>
          <pc:sldMk cId="3214768932" sldId="2086971609"/>
        </pc:sldMkLst>
      </pc:sldChg>
      <pc:sldChg chg="modSp add del mod">
        <pc:chgData name="Cristina Toader" userId="aefe57ae-8873-409d-a68d-503e819f525a" providerId="ADAL" clId="{B87136F1-D2F2-4619-BB44-F14A34DFED0E}" dt="2024-11-10T19:07:14.830" v="2" actId="20577"/>
        <pc:sldMkLst>
          <pc:docMk/>
          <pc:sldMk cId="3121240634" sldId="2086971611"/>
        </pc:sldMkLst>
        <pc:spChg chg="mod">
          <ac:chgData name="Cristina Toader" userId="aefe57ae-8873-409d-a68d-503e819f525a" providerId="ADAL" clId="{B87136F1-D2F2-4619-BB44-F14A34DFED0E}" dt="2024-11-10T19:07:14.830" v="2" actId="20577"/>
          <ac:spMkLst>
            <pc:docMk/>
            <pc:sldMk cId="3121240634" sldId="2086971611"/>
            <ac:spMk id="6" creationId="{173D6E66-16F1-A64E-17E8-F38B9B3DF272}"/>
          </ac:spMkLst>
        </pc:spChg>
      </pc:sldChg>
      <pc:sldChg chg="modSp add mod">
        <pc:chgData name="Cristina Toader" userId="aefe57ae-8873-409d-a68d-503e819f525a" providerId="ADAL" clId="{B87136F1-D2F2-4619-BB44-F14A34DFED0E}" dt="2024-11-12T13:03:16.161" v="14" actId="14100"/>
        <pc:sldMkLst>
          <pc:docMk/>
          <pc:sldMk cId="1471894029" sldId="2086971630"/>
        </pc:sldMkLst>
        <pc:picChg chg="mod">
          <ac:chgData name="Cristina Toader" userId="aefe57ae-8873-409d-a68d-503e819f525a" providerId="ADAL" clId="{B87136F1-D2F2-4619-BB44-F14A34DFED0E}" dt="2024-11-12T13:03:16.161" v="14" actId="14100"/>
          <ac:picMkLst>
            <pc:docMk/>
            <pc:sldMk cId="1471894029" sldId="2086971630"/>
            <ac:picMk id="7" creationId="{44CBD1FB-69EA-F95F-D58C-42A7C8EF91E2}"/>
          </ac:picMkLst>
        </pc:picChg>
        <pc:picChg chg="mod">
          <ac:chgData name="Cristina Toader" userId="aefe57ae-8873-409d-a68d-503e819f525a" providerId="ADAL" clId="{B87136F1-D2F2-4619-BB44-F14A34DFED0E}" dt="2024-11-11T07:16:16.078" v="13" actId="1076"/>
          <ac:picMkLst>
            <pc:docMk/>
            <pc:sldMk cId="1471894029" sldId="2086971630"/>
            <ac:picMk id="1028" creationId="{400D2FD1-3729-C8A5-E378-F20FCC16BD80}"/>
          </ac:picMkLst>
        </pc:picChg>
      </pc:sldChg>
      <pc:sldChg chg="modSp add mod ord">
        <pc:chgData name="Cristina Toader" userId="aefe57ae-8873-409d-a68d-503e819f525a" providerId="ADAL" clId="{B87136F1-D2F2-4619-BB44-F14A34DFED0E}" dt="2024-11-21T12:25:02.101" v="18"/>
        <pc:sldMkLst>
          <pc:docMk/>
          <pc:sldMk cId="591903900" sldId="2086971631"/>
        </pc:sldMkLst>
        <pc:spChg chg="mod">
          <ac:chgData name="Cristina Toader" userId="aefe57ae-8873-409d-a68d-503e819f525a" providerId="ADAL" clId="{B87136F1-D2F2-4619-BB44-F14A34DFED0E}" dt="2024-11-10T19:07:48.634" v="7" actId="20577"/>
          <ac:spMkLst>
            <pc:docMk/>
            <pc:sldMk cId="591903900" sldId="2086971631"/>
            <ac:spMk id="10" creationId="{F635EDFB-F337-E107-C615-0870DE42DCB0}"/>
          </ac:spMkLst>
        </pc:spChg>
        <pc:picChg chg="mod">
          <ac:chgData name="Cristina Toader" userId="aefe57ae-8873-409d-a68d-503e819f525a" providerId="ADAL" clId="{B87136F1-D2F2-4619-BB44-F14A34DFED0E}" dt="2024-11-10T19:07:52.369" v="8" actId="1076"/>
          <ac:picMkLst>
            <pc:docMk/>
            <pc:sldMk cId="591903900" sldId="2086971631"/>
            <ac:picMk id="16" creationId="{B16AF3CF-F715-03C6-EE9E-4CFCA701637B}"/>
          </ac:picMkLst>
        </pc:picChg>
      </pc:sldChg>
      <pc:sldChg chg="modSp add mod">
        <pc:chgData name="Cristina Toader" userId="aefe57ae-8873-409d-a68d-503e819f525a" providerId="ADAL" clId="{B87136F1-D2F2-4619-BB44-F14A34DFED0E}" dt="2024-11-10T19:07:36.809" v="6" actId="1076"/>
        <pc:sldMkLst>
          <pc:docMk/>
          <pc:sldMk cId="1079677467" sldId="2086971632"/>
        </pc:sldMkLst>
        <pc:picChg chg="mod">
          <ac:chgData name="Cristina Toader" userId="aefe57ae-8873-409d-a68d-503e819f525a" providerId="ADAL" clId="{B87136F1-D2F2-4619-BB44-F14A34DFED0E}" dt="2024-11-10T19:07:36.809" v="6" actId="1076"/>
          <ac:picMkLst>
            <pc:docMk/>
            <pc:sldMk cId="1079677467" sldId="2086971632"/>
            <ac:picMk id="5" creationId="{3EF03BBC-0C7D-E1B1-CB40-C4CCE277242C}"/>
          </ac:picMkLst>
        </pc:picChg>
        <pc:picChg chg="mod">
          <ac:chgData name="Cristina Toader" userId="aefe57ae-8873-409d-a68d-503e819f525a" providerId="ADAL" clId="{B87136F1-D2F2-4619-BB44-F14A34DFED0E}" dt="2024-11-10T19:07:33.212" v="4" actId="1076"/>
          <ac:picMkLst>
            <pc:docMk/>
            <pc:sldMk cId="1079677467" sldId="2086971632"/>
            <ac:picMk id="8" creationId="{6112FD52-9856-8306-D25E-83B9479E2C27}"/>
          </ac:picMkLst>
        </pc:picChg>
      </pc:sldChg>
    </pc:docChg>
  </pc:docChgLst>
  <pc:docChgLst>
    <pc:chgData name="Ramona Dragulin" userId="S::ramona.dragulin@nxp.com::c8c46c17-d863-41f5-a6f5-eb179a5963fb" providerId="AD" clId="Web-{6186422E-6D25-A041-8DB5-B0218F8A4FEC}"/>
    <pc:docChg chg="delSld modSld modSection">
      <pc:chgData name="Ramona Dragulin" userId="S::ramona.dragulin@nxp.com::c8c46c17-d863-41f5-a6f5-eb179a5963fb" providerId="AD" clId="Web-{6186422E-6D25-A041-8DB5-B0218F8A4FEC}" dt="2024-10-24T06:54:25.435" v="9"/>
      <pc:docMkLst>
        <pc:docMk/>
      </pc:docMkLst>
      <pc:sldChg chg="modSp">
        <pc:chgData name="Ramona Dragulin" userId="S::ramona.dragulin@nxp.com::c8c46c17-d863-41f5-a6f5-eb179a5963fb" providerId="AD" clId="Web-{6186422E-6D25-A041-8DB5-B0218F8A4FEC}" dt="2024-10-24T06:54:20.091" v="7" actId="20577"/>
        <pc:sldMkLst>
          <pc:docMk/>
          <pc:sldMk cId="1661665501" sldId="2086971607"/>
        </pc:sldMkLst>
        <pc:spChg chg="mod">
          <ac:chgData name="Ramona Dragulin" userId="S::ramona.dragulin@nxp.com::c8c46c17-d863-41f5-a6f5-eb179a5963fb" providerId="AD" clId="Web-{6186422E-6D25-A041-8DB5-B0218F8A4FEC}" dt="2024-10-24T06:54:20.091" v="7" actId="20577"/>
          <ac:spMkLst>
            <pc:docMk/>
            <pc:sldMk cId="1661665501" sldId="2086971607"/>
            <ac:spMk id="2" creationId="{ACFC4AE4-0DD4-BD06-5355-127A993CB5D8}"/>
          </ac:spMkLst>
        </pc:spChg>
      </pc:sldChg>
      <pc:sldChg chg="del">
        <pc:chgData name="Ramona Dragulin" userId="S::ramona.dragulin@nxp.com::c8c46c17-d863-41f5-a6f5-eb179a5963fb" providerId="AD" clId="Web-{6186422E-6D25-A041-8DB5-B0218F8A4FEC}" dt="2024-10-24T06:54:24.013" v="8"/>
        <pc:sldMkLst>
          <pc:docMk/>
          <pc:sldMk cId="4210471613" sldId="2086971608"/>
        </pc:sldMkLst>
      </pc:sldChg>
      <pc:sldChg chg="del">
        <pc:chgData name="Ramona Dragulin" userId="S::ramona.dragulin@nxp.com::c8c46c17-d863-41f5-a6f5-eb179a5963fb" providerId="AD" clId="Web-{6186422E-6D25-A041-8DB5-B0218F8A4FEC}" dt="2024-10-24T06:54:25.435" v="9"/>
        <pc:sldMkLst>
          <pc:docMk/>
          <pc:sldMk cId="4039090770" sldId="2086971610"/>
        </pc:sldMkLst>
      </pc:sldChg>
    </pc:docChg>
  </pc:docChgLst>
  <pc:docChgLst>
    <pc:chgData name="Ramona Dragulin" userId="S::ramona.dragulin@nxp.com::c8c46c17-d863-41f5-a6f5-eb179a5963fb" providerId="AD" clId="Web-{80666A0E-E052-5831-5B09-88C8DFD6A820}"/>
    <pc:docChg chg="addSld modSld modSection">
      <pc:chgData name="Ramona Dragulin" userId="S::ramona.dragulin@nxp.com::c8c46c17-d863-41f5-a6f5-eb179a5963fb" providerId="AD" clId="Web-{80666A0E-E052-5831-5B09-88C8DFD6A820}" dt="2024-11-11T10:09:03.243" v="62" actId="14100"/>
      <pc:docMkLst>
        <pc:docMk/>
      </pc:docMkLst>
      <pc:sldChg chg="addSp delSp modSp">
        <pc:chgData name="Ramona Dragulin" userId="S::ramona.dragulin@nxp.com::c8c46c17-d863-41f5-a6f5-eb179a5963fb" providerId="AD" clId="Web-{80666A0E-E052-5831-5B09-88C8DFD6A820}" dt="2024-11-11T08:15:41.207" v="17" actId="1076"/>
        <pc:sldMkLst>
          <pc:docMk/>
          <pc:sldMk cId="49546508" sldId="2086971560"/>
        </pc:sldMkLst>
        <pc:picChg chg="add mod">
          <ac:chgData name="Ramona Dragulin" userId="S::ramona.dragulin@nxp.com::c8c46c17-d863-41f5-a6f5-eb179a5963fb" providerId="AD" clId="Web-{80666A0E-E052-5831-5B09-88C8DFD6A820}" dt="2024-11-11T08:15:41.207" v="17" actId="1076"/>
          <ac:picMkLst>
            <pc:docMk/>
            <pc:sldMk cId="49546508" sldId="2086971560"/>
            <ac:picMk id="4" creationId="{2600F572-41A4-AC53-134B-5D80751D0081}"/>
          </ac:picMkLst>
        </pc:picChg>
        <pc:picChg chg="del">
          <ac:chgData name="Ramona Dragulin" userId="S::ramona.dragulin@nxp.com::c8c46c17-d863-41f5-a6f5-eb179a5963fb" providerId="AD" clId="Web-{80666A0E-E052-5831-5B09-88C8DFD6A820}" dt="2024-11-11T08:15:35.269" v="15"/>
          <ac:picMkLst>
            <pc:docMk/>
            <pc:sldMk cId="49546508" sldId="2086971560"/>
            <ac:picMk id="5" creationId="{4CDAFEC9-1AC4-C65E-7A98-64256BD4919F}"/>
          </ac:picMkLst>
        </pc:picChg>
      </pc:sldChg>
      <pc:sldChg chg="modSp">
        <pc:chgData name="Ramona Dragulin" userId="S::ramona.dragulin@nxp.com::c8c46c17-d863-41f5-a6f5-eb179a5963fb" providerId="AD" clId="Web-{80666A0E-E052-5831-5B09-88C8DFD6A820}" dt="2024-11-11T10:09:03.243" v="62" actId="14100"/>
        <pc:sldMkLst>
          <pc:docMk/>
          <pc:sldMk cId="1896748246" sldId="2086971567"/>
        </pc:sldMkLst>
        <pc:spChg chg="mod">
          <ac:chgData name="Ramona Dragulin" userId="S::ramona.dragulin@nxp.com::c8c46c17-d863-41f5-a6f5-eb179a5963fb" providerId="AD" clId="Web-{80666A0E-E052-5831-5B09-88C8DFD6A820}" dt="2024-11-11T10:09:00.117" v="61" actId="14100"/>
          <ac:spMkLst>
            <pc:docMk/>
            <pc:sldMk cId="1896748246" sldId="2086971567"/>
            <ac:spMk id="38" creationId="{00000000-0000-0000-0000-000000000000}"/>
          </ac:spMkLst>
        </pc:spChg>
        <pc:spChg chg="mod">
          <ac:chgData name="Ramona Dragulin" userId="S::ramona.dragulin@nxp.com::c8c46c17-d863-41f5-a6f5-eb179a5963fb" providerId="AD" clId="Web-{80666A0E-E052-5831-5B09-88C8DFD6A820}" dt="2024-11-11T10:09:03.243" v="62" actId="14100"/>
          <ac:spMkLst>
            <pc:docMk/>
            <pc:sldMk cId="1896748246" sldId="2086971567"/>
            <ac:spMk id="39" creationId="{00000000-0000-0000-0000-000000000000}"/>
          </ac:spMkLst>
        </pc:spChg>
      </pc:sldChg>
      <pc:sldChg chg="modSp">
        <pc:chgData name="Ramona Dragulin" userId="S::ramona.dragulin@nxp.com::c8c46c17-d863-41f5-a6f5-eb179a5963fb" providerId="AD" clId="Web-{80666A0E-E052-5831-5B09-88C8DFD6A820}" dt="2024-11-11T09:59:54.799" v="60" actId="20577"/>
        <pc:sldMkLst>
          <pc:docMk/>
          <pc:sldMk cId="994912137" sldId="2086971569"/>
        </pc:sldMkLst>
        <pc:spChg chg="mod">
          <ac:chgData name="Ramona Dragulin" userId="S::ramona.dragulin@nxp.com::c8c46c17-d863-41f5-a6f5-eb179a5963fb" providerId="AD" clId="Web-{80666A0E-E052-5831-5B09-88C8DFD6A820}" dt="2024-11-11T09:59:54.799" v="60" actId="20577"/>
          <ac:spMkLst>
            <pc:docMk/>
            <pc:sldMk cId="994912137" sldId="2086971569"/>
            <ac:spMk id="2" creationId="{2CBF5B4C-6D9B-4A79-BC1E-3F0830BCDAD0}"/>
          </ac:spMkLst>
        </pc:spChg>
      </pc:sldChg>
      <pc:sldChg chg="delSp">
        <pc:chgData name="Ramona Dragulin" userId="S::ramona.dragulin@nxp.com::c8c46c17-d863-41f5-a6f5-eb179a5963fb" providerId="AD" clId="Web-{80666A0E-E052-5831-5B09-88C8DFD6A820}" dt="2024-11-11T09:58:15.354" v="51"/>
        <pc:sldMkLst>
          <pc:docMk/>
          <pc:sldMk cId="1324076607" sldId="2086971580"/>
        </pc:sldMkLst>
        <pc:spChg chg="del">
          <ac:chgData name="Ramona Dragulin" userId="S::ramona.dragulin@nxp.com::c8c46c17-d863-41f5-a6f5-eb179a5963fb" providerId="AD" clId="Web-{80666A0E-E052-5831-5B09-88C8DFD6A820}" dt="2024-11-11T09:58:15.354" v="51"/>
          <ac:spMkLst>
            <pc:docMk/>
            <pc:sldMk cId="1324076607" sldId="2086971580"/>
            <ac:spMk id="4" creationId="{B0312437-4A5A-6854-A38F-5C605A23A25C}"/>
          </ac:spMkLst>
        </pc:spChg>
      </pc:sldChg>
      <pc:sldChg chg="addSp delSp modSp">
        <pc:chgData name="Ramona Dragulin" userId="S::ramona.dragulin@nxp.com::c8c46c17-d863-41f5-a6f5-eb179a5963fb" providerId="AD" clId="Web-{80666A0E-E052-5831-5B09-88C8DFD6A820}" dt="2024-11-11T08:15:19.535" v="14" actId="14100"/>
        <pc:sldMkLst>
          <pc:docMk/>
          <pc:sldMk cId="2339106862" sldId="2086971581"/>
        </pc:sldMkLst>
        <pc:picChg chg="add mod">
          <ac:chgData name="Ramona Dragulin" userId="S::ramona.dragulin@nxp.com::c8c46c17-d863-41f5-a6f5-eb179a5963fb" providerId="AD" clId="Web-{80666A0E-E052-5831-5B09-88C8DFD6A820}" dt="2024-11-11T08:12:12.264" v="4" actId="14100"/>
          <ac:picMkLst>
            <pc:docMk/>
            <pc:sldMk cId="2339106862" sldId="2086971581"/>
            <ac:picMk id="2" creationId="{7A267301-BF85-6CA9-1000-9B238F8D8AA8}"/>
          </ac:picMkLst>
        </pc:picChg>
        <pc:picChg chg="del">
          <ac:chgData name="Ramona Dragulin" userId="S::ramona.dragulin@nxp.com::c8c46c17-d863-41f5-a6f5-eb179a5963fb" providerId="AD" clId="Web-{80666A0E-E052-5831-5B09-88C8DFD6A820}" dt="2024-11-11T08:15:07.425" v="11"/>
          <ac:picMkLst>
            <pc:docMk/>
            <pc:sldMk cId="2339106862" sldId="2086971581"/>
            <ac:picMk id="3" creationId="{411386D8-6D4D-650B-1B25-F70323511577}"/>
          </ac:picMkLst>
        </pc:picChg>
        <pc:picChg chg="del">
          <ac:chgData name="Ramona Dragulin" userId="S::ramona.dragulin@nxp.com::c8c46c17-d863-41f5-a6f5-eb179a5963fb" providerId="AD" clId="Web-{80666A0E-E052-5831-5B09-88C8DFD6A820}" dt="2024-11-11T08:13:37.641" v="6"/>
          <ac:picMkLst>
            <pc:docMk/>
            <pc:sldMk cId="2339106862" sldId="2086971581"/>
            <ac:picMk id="5" creationId="{77DBAA9C-D534-6CD4-A626-15F69FA60B31}"/>
          </ac:picMkLst>
        </pc:picChg>
        <pc:picChg chg="del">
          <ac:chgData name="Ramona Dragulin" userId="S::ramona.dragulin@nxp.com::c8c46c17-d863-41f5-a6f5-eb179a5963fb" providerId="AD" clId="Web-{80666A0E-E052-5831-5B09-88C8DFD6A820}" dt="2024-11-11T08:11:58.623" v="0"/>
          <ac:picMkLst>
            <pc:docMk/>
            <pc:sldMk cId="2339106862" sldId="2086971581"/>
            <ac:picMk id="10" creationId="{613A4318-F552-9CAD-8190-8FF386BC89EC}"/>
          </ac:picMkLst>
        </pc:picChg>
        <pc:picChg chg="add mod">
          <ac:chgData name="Ramona Dragulin" userId="S::ramona.dragulin@nxp.com::c8c46c17-d863-41f5-a6f5-eb179a5963fb" providerId="AD" clId="Web-{80666A0E-E052-5831-5B09-88C8DFD6A820}" dt="2024-11-11T08:13:49.814" v="10" actId="1076"/>
          <ac:picMkLst>
            <pc:docMk/>
            <pc:sldMk cId="2339106862" sldId="2086971581"/>
            <ac:picMk id="11" creationId="{964DF777-C011-247B-B1D4-4D683926B4A6}"/>
          </ac:picMkLst>
        </pc:picChg>
        <pc:picChg chg="add mod">
          <ac:chgData name="Ramona Dragulin" userId="S::ramona.dragulin@nxp.com::c8c46c17-d863-41f5-a6f5-eb179a5963fb" providerId="AD" clId="Web-{80666A0E-E052-5831-5B09-88C8DFD6A820}" dt="2024-11-11T08:15:19.535" v="14" actId="14100"/>
          <ac:picMkLst>
            <pc:docMk/>
            <pc:sldMk cId="2339106862" sldId="2086971581"/>
            <ac:picMk id="12" creationId="{8468C5B8-A914-9D90-D09D-2FD24234B36C}"/>
          </ac:picMkLst>
        </pc:picChg>
      </pc:sldChg>
      <pc:sldChg chg="addSp modSp">
        <pc:chgData name="Ramona Dragulin" userId="S::ramona.dragulin@nxp.com::c8c46c17-d863-41f5-a6f5-eb179a5963fb" providerId="AD" clId="Web-{80666A0E-E052-5831-5B09-88C8DFD6A820}" dt="2024-11-11T09:08:12.656" v="50" actId="14100"/>
        <pc:sldMkLst>
          <pc:docMk/>
          <pc:sldMk cId="1933494032" sldId="2086971621"/>
        </pc:sldMkLst>
        <pc:spChg chg="add mod">
          <ac:chgData name="Ramona Dragulin" userId="S::ramona.dragulin@nxp.com::c8c46c17-d863-41f5-a6f5-eb179a5963fb" providerId="AD" clId="Web-{80666A0E-E052-5831-5B09-88C8DFD6A820}" dt="2024-11-11T09:08:12.656" v="50" actId="14100"/>
          <ac:spMkLst>
            <pc:docMk/>
            <pc:sldMk cId="1933494032" sldId="2086971621"/>
            <ac:spMk id="4" creationId="{944CB908-C06B-E24F-5891-5012FC2AB98A}"/>
          </ac:spMkLst>
        </pc:spChg>
      </pc:sldChg>
      <pc:sldChg chg="addSp delSp modSp add mod replId modClrScheme chgLayout">
        <pc:chgData name="Ramona Dragulin" userId="S::ramona.dragulin@nxp.com::c8c46c17-d863-41f5-a6f5-eb179a5963fb" providerId="AD" clId="Web-{80666A0E-E052-5831-5B09-88C8DFD6A820}" dt="2024-11-11T08:21:47.107" v="40" actId="1076"/>
        <pc:sldMkLst>
          <pc:docMk/>
          <pc:sldMk cId="1328883622" sldId="2086971633"/>
        </pc:sldMkLst>
        <pc:spChg chg="del">
          <ac:chgData name="Ramona Dragulin" userId="S::ramona.dragulin@nxp.com::c8c46c17-d863-41f5-a6f5-eb179a5963fb" providerId="AD" clId="Web-{80666A0E-E052-5831-5B09-88C8DFD6A820}" dt="2024-11-11T08:21:07.543" v="24"/>
          <ac:spMkLst>
            <pc:docMk/>
            <pc:sldMk cId="1328883622" sldId="2086971633"/>
            <ac:spMk id="4" creationId="{00000000-0000-0000-0000-000000000000}"/>
          </ac:spMkLst>
        </pc:spChg>
        <pc:spChg chg="del">
          <ac:chgData name="Ramona Dragulin" userId="S::ramona.dragulin@nxp.com::c8c46c17-d863-41f5-a6f5-eb179a5963fb" providerId="AD" clId="Web-{80666A0E-E052-5831-5B09-88C8DFD6A820}" dt="2024-11-11T08:21:07.543" v="23"/>
          <ac:spMkLst>
            <pc:docMk/>
            <pc:sldMk cId="1328883622" sldId="2086971633"/>
            <ac:spMk id="5" creationId="{00000000-0000-0000-0000-000000000000}"/>
          </ac:spMkLst>
        </pc:spChg>
        <pc:spChg chg="del">
          <ac:chgData name="Ramona Dragulin" userId="S::ramona.dragulin@nxp.com::c8c46c17-d863-41f5-a6f5-eb179a5963fb" providerId="AD" clId="Web-{80666A0E-E052-5831-5B09-88C8DFD6A820}" dt="2024-11-11T08:21:07.543" v="22"/>
          <ac:spMkLst>
            <pc:docMk/>
            <pc:sldMk cId="1328883622" sldId="2086971633"/>
            <ac:spMk id="6" creationId="{00000000-0000-0000-0000-000000000000}"/>
          </ac:spMkLst>
        </pc:spChg>
        <pc:spChg chg="add del mod">
          <ac:chgData name="Ramona Dragulin" userId="S::ramona.dragulin@nxp.com::c8c46c17-d863-41f5-a6f5-eb179a5963fb" providerId="AD" clId="Web-{80666A0E-E052-5831-5B09-88C8DFD6A820}" dt="2024-11-11T08:21:23.997" v="30"/>
          <ac:spMkLst>
            <pc:docMk/>
            <pc:sldMk cId="1328883622" sldId="2086971633"/>
            <ac:spMk id="8" creationId="{B141060F-B3DB-199C-3CA1-14AFAC96C7E3}"/>
          </ac:spMkLst>
        </pc:spChg>
        <pc:spChg chg="add del mod">
          <ac:chgData name="Ramona Dragulin" userId="S::ramona.dragulin@nxp.com::c8c46c17-d863-41f5-a6f5-eb179a5963fb" providerId="AD" clId="Web-{80666A0E-E052-5831-5B09-88C8DFD6A820}" dt="2024-11-11T08:21:23.997" v="30"/>
          <ac:spMkLst>
            <pc:docMk/>
            <pc:sldMk cId="1328883622" sldId="2086971633"/>
            <ac:spMk id="9" creationId="{3BDB7D65-182D-3895-0DD7-F7659BBE3637}"/>
          </ac:spMkLst>
        </pc:spChg>
        <pc:spChg chg="add del mod">
          <ac:chgData name="Ramona Dragulin" userId="S::ramona.dragulin@nxp.com::c8c46c17-d863-41f5-a6f5-eb179a5963fb" providerId="AD" clId="Web-{80666A0E-E052-5831-5B09-88C8DFD6A820}" dt="2024-11-11T08:21:29.856" v="34"/>
          <ac:spMkLst>
            <pc:docMk/>
            <pc:sldMk cId="1328883622" sldId="2086971633"/>
            <ac:spMk id="10" creationId="{A006FD79-9263-0042-AD64-7ED5EB575D46}"/>
          </ac:spMkLst>
        </pc:spChg>
        <pc:spChg chg="add del mod">
          <ac:chgData name="Ramona Dragulin" userId="S::ramona.dragulin@nxp.com::c8c46c17-d863-41f5-a6f5-eb179a5963fb" providerId="AD" clId="Web-{80666A0E-E052-5831-5B09-88C8DFD6A820}" dt="2024-11-11T08:21:23.997" v="30"/>
          <ac:spMkLst>
            <pc:docMk/>
            <pc:sldMk cId="1328883622" sldId="2086971633"/>
            <ac:spMk id="11" creationId="{9A594F4B-EEBC-FC96-0825-BAF0E7E4B6DE}"/>
          </ac:spMkLst>
        </pc:spChg>
        <pc:spChg chg="add del mod">
          <ac:chgData name="Ramona Dragulin" userId="S::ramona.dragulin@nxp.com::c8c46c17-d863-41f5-a6f5-eb179a5963fb" providerId="AD" clId="Web-{80666A0E-E052-5831-5B09-88C8DFD6A820}" dt="2024-11-11T08:21:29.856" v="34"/>
          <ac:spMkLst>
            <pc:docMk/>
            <pc:sldMk cId="1328883622" sldId="2086971633"/>
            <ac:spMk id="12" creationId="{8485C7EF-2E16-40D2-E513-A20FEEDC3938}"/>
          </ac:spMkLst>
        </pc:spChg>
        <pc:spChg chg="add del mod">
          <ac:chgData name="Ramona Dragulin" userId="S::ramona.dragulin@nxp.com::c8c46c17-d863-41f5-a6f5-eb179a5963fb" providerId="AD" clId="Web-{80666A0E-E052-5831-5B09-88C8DFD6A820}" dt="2024-11-11T08:21:29.856" v="34"/>
          <ac:spMkLst>
            <pc:docMk/>
            <pc:sldMk cId="1328883622" sldId="2086971633"/>
            <ac:spMk id="13" creationId="{9917CF1D-8554-E91A-AA37-913456D2FBC8}"/>
          </ac:spMkLst>
        </pc:spChg>
        <pc:spChg chg="add del mod">
          <ac:chgData name="Ramona Dragulin" userId="S::ramona.dragulin@nxp.com::c8c46c17-d863-41f5-a6f5-eb179a5963fb" providerId="AD" clId="Web-{80666A0E-E052-5831-5B09-88C8DFD6A820}" dt="2024-11-11T08:21:41.513" v="38"/>
          <ac:spMkLst>
            <pc:docMk/>
            <pc:sldMk cId="1328883622" sldId="2086971633"/>
            <ac:spMk id="14" creationId="{C3F829D1-36AE-2B1A-1D1E-178DDF428966}"/>
          </ac:spMkLst>
        </pc:spChg>
        <pc:spChg chg="del">
          <ac:chgData name="Ramona Dragulin" userId="S::ramona.dragulin@nxp.com::c8c46c17-d863-41f5-a6f5-eb179a5963fb" providerId="AD" clId="Web-{80666A0E-E052-5831-5B09-88C8DFD6A820}" dt="2024-11-11T08:21:07.543" v="19"/>
          <ac:spMkLst>
            <pc:docMk/>
            <pc:sldMk cId="1328883622" sldId="2086971633"/>
            <ac:spMk id="40" creationId="{00000000-0000-0000-0000-000000000000}"/>
          </ac:spMkLst>
        </pc:spChg>
        <pc:grpChg chg="del">
          <ac:chgData name="Ramona Dragulin" userId="S::ramona.dragulin@nxp.com::c8c46c17-d863-41f5-a6f5-eb179a5963fb" providerId="AD" clId="Web-{80666A0E-E052-5831-5B09-88C8DFD6A820}" dt="2024-11-11T08:21:07.543" v="21"/>
          <ac:grpSpMkLst>
            <pc:docMk/>
            <pc:sldMk cId="1328883622" sldId="2086971633"/>
            <ac:grpSpMk id="7" creationId="{00000000-0000-0000-0000-000000000000}"/>
          </ac:grpSpMkLst>
        </pc:grpChg>
        <pc:grpChg chg="del">
          <ac:chgData name="Ramona Dragulin" userId="S::ramona.dragulin@nxp.com::c8c46c17-d863-41f5-a6f5-eb179a5963fb" providerId="AD" clId="Web-{80666A0E-E052-5831-5B09-88C8DFD6A820}" dt="2024-11-11T08:21:07.543" v="20"/>
          <ac:grpSpMkLst>
            <pc:docMk/>
            <pc:sldMk cId="1328883622" sldId="2086971633"/>
            <ac:grpSpMk id="41" creationId="{00000000-0000-0000-0000-000000000000}"/>
          </ac:grpSpMkLst>
        </pc:grpChg>
        <pc:picChg chg="add mod">
          <ac:chgData name="Ramona Dragulin" userId="S::ramona.dragulin@nxp.com::c8c46c17-d863-41f5-a6f5-eb179a5963fb" providerId="AD" clId="Web-{80666A0E-E052-5831-5B09-88C8DFD6A820}" dt="2024-11-11T08:21:47.107" v="40" actId="1076"/>
          <ac:picMkLst>
            <pc:docMk/>
            <pc:sldMk cId="1328883622" sldId="2086971633"/>
            <ac:picMk id="2" creationId="{37C7CE7A-6E96-A919-6889-E7697DBDDA37}"/>
          </ac:picMkLst>
        </pc:picChg>
        <pc:cxnChg chg="mod">
          <ac:chgData name="Ramona Dragulin" userId="S::ramona.dragulin@nxp.com::c8c46c17-d863-41f5-a6f5-eb179a5963fb" providerId="AD" clId="Web-{80666A0E-E052-5831-5B09-88C8DFD6A820}" dt="2024-11-11T08:21:07.543" v="20"/>
          <ac:cxnSpMkLst>
            <pc:docMk/>
            <pc:sldMk cId="1328883622" sldId="2086971633"/>
            <ac:cxnSpMk id="21" creationId="{00000000-0000-0000-0000-000000000000}"/>
          </ac:cxnSpMkLst>
        </pc:cxnChg>
      </pc:sldChg>
      <pc:sldChg chg="addSp delSp modSp add replId">
        <pc:chgData name="Ramona Dragulin" userId="S::ramona.dragulin@nxp.com::c8c46c17-d863-41f5-a6f5-eb179a5963fb" providerId="AD" clId="Web-{80666A0E-E052-5831-5B09-88C8DFD6A820}" dt="2024-11-11T09:05:13.088" v="46"/>
        <pc:sldMkLst>
          <pc:docMk/>
          <pc:sldMk cId="1145822293" sldId="2086971634"/>
        </pc:sldMkLst>
        <pc:spChg chg="del">
          <ac:chgData name="Ramona Dragulin" userId="S::ramona.dragulin@nxp.com::c8c46c17-d863-41f5-a6f5-eb179a5963fb" providerId="AD" clId="Web-{80666A0E-E052-5831-5B09-88C8DFD6A820}" dt="2024-11-11T09:05:03.744" v="44"/>
          <ac:spMkLst>
            <pc:docMk/>
            <pc:sldMk cId="1145822293" sldId="2086971634"/>
            <ac:spMk id="2" creationId="{9F29EDFE-2093-A2EA-1DD1-30F237C67365}"/>
          </ac:spMkLst>
        </pc:spChg>
        <pc:spChg chg="add del mod">
          <ac:chgData name="Ramona Dragulin" userId="S::ramona.dragulin@nxp.com::c8c46c17-d863-41f5-a6f5-eb179a5963fb" providerId="AD" clId="Web-{80666A0E-E052-5831-5B09-88C8DFD6A820}" dt="2024-11-11T09:05:11.947" v="45"/>
          <ac:spMkLst>
            <pc:docMk/>
            <pc:sldMk cId="1145822293" sldId="2086971634"/>
            <ac:spMk id="4" creationId="{4D8E905A-B6DA-2597-6750-1115CB5C48F1}"/>
          </ac:spMkLst>
        </pc:spChg>
        <pc:grpChg chg="del">
          <ac:chgData name="Ramona Dragulin" userId="S::ramona.dragulin@nxp.com::c8c46c17-d863-41f5-a6f5-eb179a5963fb" providerId="AD" clId="Web-{80666A0E-E052-5831-5B09-88C8DFD6A820}" dt="2024-11-11T09:05:03.681" v="42"/>
          <ac:grpSpMkLst>
            <pc:docMk/>
            <pc:sldMk cId="1145822293" sldId="2086971634"/>
            <ac:grpSpMk id="10" creationId="{3F59C17F-A831-E999-DE7A-E6EF858BF723}"/>
          </ac:grpSpMkLst>
        </pc:grpChg>
        <pc:grpChg chg="del">
          <ac:chgData name="Ramona Dragulin" userId="S::ramona.dragulin@nxp.com::c8c46c17-d863-41f5-a6f5-eb179a5963fb" providerId="AD" clId="Web-{80666A0E-E052-5831-5B09-88C8DFD6A820}" dt="2024-11-11T09:05:03.697" v="43"/>
          <ac:grpSpMkLst>
            <pc:docMk/>
            <pc:sldMk cId="1145822293" sldId="2086971634"/>
            <ac:grpSpMk id="11" creationId="{410F3C1C-4918-5509-4E91-B5A13D9929CC}"/>
          </ac:grpSpMkLst>
        </pc:grpChg>
        <pc:picChg chg="add mod">
          <ac:chgData name="Ramona Dragulin" userId="S::ramona.dragulin@nxp.com::c8c46c17-d863-41f5-a6f5-eb179a5963fb" providerId="AD" clId="Web-{80666A0E-E052-5831-5B09-88C8DFD6A820}" dt="2024-11-11T09:05:13.088" v="46"/>
          <ac:picMkLst>
            <pc:docMk/>
            <pc:sldMk cId="1145822293" sldId="2086971634"/>
            <ac:picMk id="6" creationId="{D6142F71-715B-F60B-8038-6766645F9670}"/>
          </ac:picMkLst>
        </pc:picChg>
      </pc:sldChg>
    </pc:docChg>
  </pc:docChgLst>
  <pc:docChgLst>
    <pc:chgData name="Alexandru Cuhureanu" userId="S::alexandru.cuhureanu@nxp.com::6f73682f-baf0-4585-9cae-f8fbebc8024c" providerId="AD" clId="Web-{7D40CDD0-78F9-077C-ED4E-2E5FA6197093}"/>
    <pc:docChg chg="delSld modSld modSection">
      <pc:chgData name="Alexandru Cuhureanu" userId="S::alexandru.cuhureanu@nxp.com::6f73682f-baf0-4585-9cae-f8fbebc8024c" providerId="AD" clId="Web-{7D40CDD0-78F9-077C-ED4E-2E5FA6197093}" dt="2025-05-30T13:25:51.301" v="6" actId="20577"/>
      <pc:docMkLst>
        <pc:docMk/>
      </pc:docMkLst>
      <pc:sldChg chg="modSp">
        <pc:chgData name="Alexandru Cuhureanu" userId="S::alexandru.cuhureanu@nxp.com::6f73682f-baf0-4585-9cae-f8fbebc8024c" providerId="AD" clId="Web-{7D40CDD0-78F9-077C-ED4E-2E5FA6197093}" dt="2025-05-30T13:25:51.301" v="6" actId="20577"/>
        <pc:sldMkLst>
          <pc:docMk/>
          <pc:sldMk cId="655594686" sldId="383"/>
        </pc:sldMkLst>
        <pc:spChg chg="mod">
          <ac:chgData name="Alexandru Cuhureanu" userId="S::alexandru.cuhureanu@nxp.com::6f73682f-baf0-4585-9cae-f8fbebc8024c" providerId="AD" clId="Web-{7D40CDD0-78F9-077C-ED4E-2E5FA6197093}" dt="2025-05-30T13:25:51.301" v="6" actId="20577"/>
          <ac:spMkLst>
            <pc:docMk/>
            <pc:sldMk cId="655594686" sldId="383"/>
            <ac:spMk id="11" creationId="{C8EB5091-B595-DCF8-E2B2-FFC280010AED}"/>
          </ac:spMkLst>
        </pc:spChg>
        <pc:spChg chg="mod">
          <ac:chgData name="Alexandru Cuhureanu" userId="S::alexandru.cuhureanu@nxp.com::6f73682f-baf0-4585-9cae-f8fbebc8024c" providerId="AD" clId="Web-{7D40CDD0-78F9-077C-ED4E-2E5FA6197093}" dt="2025-05-30T12:59:48.598" v="2" actId="20577"/>
          <ac:spMkLst>
            <pc:docMk/>
            <pc:sldMk cId="655594686" sldId="383"/>
            <ac:spMk id="28" creationId="{3E80D736-B673-77DA-6507-504EC7F5FCBD}"/>
          </ac:spMkLst>
        </pc:spChg>
      </pc:sldChg>
      <pc:sldChg chg="del">
        <pc:chgData name="Alexandru Cuhureanu" userId="S::alexandru.cuhureanu@nxp.com::6f73682f-baf0-4585-9cae-f8fbebc8024c" providerId="AD" clId="Web-{7D40CDD0-78F9-077C-ED4E-2E5FA6197093}" dt="2025-05-30T12:30:00.308" v="0"/>
        <pc:sldMkLst>
          <pc:docMk/>
          <pc:sldMk cId="3481329598" sldId="2086971546"/>
        </pc:sldMkLst>
      </pc:sldChg>
    </pc:docChg>
  </pc:docChgLst>
  <pc:docChgLst>
    <pc:chgData name="Alexandru Cuhureanu" userId="S::alexandru.cuhureanu@nxp.com::6f73682f-baf0-4585-9cae-f8fbebc8024c" providerId="AD" clId="Web-{0A70EF81-E766-1F27-1052-DF8BB5B889EE}"/>
    <pc:docChg chg="modSld">
      <pc:chgData name="Alexandru Cuhureanu" userId="S::alexandru.cuhureanu@nxp.com::6f73682f-baf0-4585-9cae-f8fbebc8024c" providerId="AD" clId="Web-{0A70EF81-E766-1F27-1052-DF8BB5B889EE}" dt="2025-05-27T12:17:27.297" v="1" actId="20577"/>
      <pc:docMkLst>
        <pc:docMk/>
      </pc:docMkLst>
      <pc:sldChg chg="modSp">
        <pc:chgData name="Alexandru Cuhureanu" userId="S::alexandru.cuhureanu@nxp.com::6f73682f-baf0-4585-9cae-f8fbebc8024c" providerId="AD" clId="Web-{0A70EF81-E766-1F27-1052-DF8BB5B889EE}" dt="2025-05-27T12:17:27.297" v="1" actId="20577"/>
        <pc:sldMkLst>
          <pc:docMk/>
          <pc:sldMk cId="1036785533" sldId="2145707172"/>
        </pc:sldMkLst>
        <pc:spChg chg="mod">
          <ac:chgData name="Alexandru Cuhureanu" userId="S::alexandru.cuhureanu@nxp.com::6f73682f-baf0-4585-9cae-f8fbebc8024c" providerId="AD" clId="Web-{0A70EF81-E766-1F27-1052-DF8BB5B889EE}" dt="2025-05-27T12:17:27.297" v="1" actId="20577"/>
          <ac:spMkLst>
            <pc:docMk/>
            <pc:sldMk cId="1036785533" sldId="2145707172"/>
            <ac:spMk id="2" creationId="{E5949545-4EB3-A2BA-0B6E-3C5D827D7727}"/>
          </ac:spMkLst>
        </pc:spChg>
      </pc:sldChg>
    </pc:docChg>
  </pc:docChgLst>
  <pc:docChgLst>
    <pc:chgData name="Ramona Dragulin" userId="S::ramona.dragulin@nxp.com::c8c46c17-d863-41f5-a6f5-eb179a5963fb" providerId="AD" clId="Web-{46934ED4-E832-B959-1AF6-81107BB18AE6}"/>
    <pc:docChg chg="modSld">
      <pc:chgData name="Ramona Dragulin" userId="S::ramona.dragulin@nxp.com::c8c46c17-d863-41f5-a6f5-eb179a5963fb" providerId="AD" clId="Web-{46934ED4-E832-B959-1AF6-81107BB18AE6}" dt="2024-10-22T09:34:25.713" v="19" actId="1076"/>
      <pc:docMkLst>
        <pc:docMk/>
      </pc:docMkLst>
      <pc:sldChg chg="modSp">
        <pc:chgData name="Ramona Dragulin" userId="S::ramona.dragulin@nxp.com::c8c46c17-d863-41f5-a6f5-eb179a5963fb" providerId="AD" clId="Web-{46934ED4-E832-B959-1AF6-81107BB18AE6}" dt="2024-10-22T08:01:53.241" v="5" actId="20577"/>
        <pc:sldMkLst>
          <pc:docMk/>
          <pc:sldMk cId="3260044226" sldId="370"/>
        </pc:sldMkLst>
      </pc:sldChg>
      <pc:sldChg chg="modSp">
        <pc:chgData name="Ramona Dragulin" userId="S::ramona.dragulin@nxp.com::c8c46c17-d863-41f5-a6f5-eb179a5963fb" providerId="AD" clId="Web-{46934ED4-E832-B959-1AF6-81107BB18AE6}" dt="2024-10-22T09:00:20.387" v="12" actId="1076"/>
        <pc:sldMkLst>
          <pc:docMk/>
          <pc:sldMk cId="388381629" sldId="2086971572"/>
        </pc:sldMkLst>
        <pc:spChg chg="mod">
          <ac:chgData name="Ramona Dragulin" userId="S::ramona.dragulin@nxp.com::c8c46c17-d863-41f5-a6f5-eb179a5963fb" providerId="AD" clId="Web-{46934ED4-E832-B959-1AF6-81107BB18AE6}" dt="2024-10-22T09:00:20.387" v="12" actId="1076"/>
          <ac:spMkLst>
            <pc:docMk/>
            <pc:sldMk cId="388381629" sldId="2086971572"/>
            <ac:spMk id="3" creationId="{00000000-0000-0000-0000-000000000000}"/>
          </ac:spMkLst>
        </pc:spChg>
      </pc:sldChg>
      <pc:sldChg chg="modSp">
        <pc:chgData name="Ramona Dragulin" userId="S::ramona.dragulin@nxp.com::c8c46c17-d863-41f5-a6f5-eb179a5963fb" providerId="AD" clId="Web-{46934ED4-E832-B959-1AF6-81107BB18AE6}" dt="2024-10-22T09:00:34.607" v="14" actId="14100"/>
        <pc:sldMkLst>
          <pc:docMk/>
          <pc:sldMk cId="3167128964" sldId="2086971574"/>
        </pc:sldMkLst>
      </pc:sldChg>
      <pc:sldChg chg="addSp delSp modSp">
        <pc:chgData name="Ramona Dragulin" userId="S::ramona.dragulin@nxp.com::c8c46c17-d863-41f5-a6f5-eb179a5963fb" providerId="AD" clId="Web-{46934ED4-E832-B959-1AF6-81107BB18AE6}" dt="2024-10-22T09:34:25.713" v="19" actId="1076"/>
        <pc:sldMkLst>
          <pc:docMk/>
          <pc:sldMk cId="2339106862" sldId="2086971581"/>
        </pc:sldMkLst>
      </pc:sldChg>
      <pc:sldChg chg="addSp delSp modSp">
        <pc:chgData name="Ramona Dragulin" userId="S::ramona.dragulin@nxp.com::c8c46c17-d863-41f5-a6f5-eb179a5963fb" providerId="AD" clId="Web-{46934ED4-E832-B959-1AF6-81107BB18AE6}" dt="2024-10-22T08:58:48.709" v="11"/>
        <pc:sldMkLst>
          <pc:docMk/>
          <pc:sldMk cId="299862246" sldId="2086971587"/>
        </pc:sldMkLst>
        <pc:picChg chg="add mod">
          <ac:chgData name="Ramona Dragulin" userId="S::ramona.dragulin@nxp.com::c8c46c17-d863-41f5-a6f5-eb179a5963fb" providerId="AD" clId="Web-{46934ED4-E832-B959-1AF6-81107BB18AE6}" dt="2024-10-22T08:58:48.709" v="11"/>
          <ac:picMkLst>
            <pc:docMk/>
            <pc:sldMk cId="299862246" sldId="2086971587"/>
            <ac:picMk id="3" creationId="{9F0E2F8A-38CE-EA1F-3E63-9A77040F0A4C}"/>
          </ac:picMkLst>
        </pc:picChg>
      </pc:sldChg>
    </pc:docChg>
  </pc:docChgLst>
  <pc:docChgLst>
    <pc:chgData name="Ramona Dragulin" userId="S::ramona.dragulin@nxp.com::c8c46c17-d863-41f5-a6f5-eb179a5963fb" providerId="AD" clId="Web-{A0EFBB7E-2BA4-9D35-F387-AB4209AC1D0A}"/>
    <pc:docChg chg="modSld">
      <pc:chgData name="Ramona Dragulin" userId="S::ramona.dragulin@nxp.com::c8c46c17-d863-41f5-a6f5-eb179a5963fb" providerId="AD" clId="Web-{A0EFBB7E-2BA4-9D35-F387-AB4209AC1D0A}" dt="2025-05-30T13:37:54.964" v="3" actId="20577"/>
      <pc:docMkLst>
        <pc:docMk/>
      </pc:docMkLst>
      <pc:sldChg chg="modSp">
        <pc:chgData name="Ramona Dragulin" userId="S::ramona.dragulin@nxp.com::c8c46c17-d863-41f5-a6f5-eb179a5963fb" providerId="AD" clId="Web-{A0EFBB7E-2BA4-9D35-F387-AB4209AC1D0A}" dt="2025-05-30T13:37:54.964" v="3" actId="20577"/>
        <pc:sldMkLst>
          <pc:docMk/>
          <pc:sldMk cId="2387704156" sldId="2086971628"/>
        </pc:sldMkLst>
        <pc:spChg chg="mod">
          <ac:chgData name="Ramona Dragulin" userId="S::ramona.dragulin@nxp.com::c8c46c17-d863-41f5-a6f5-eb179a5963fb" providerId="AD" clId="Web-{A0EFBB7E-2BA4-9D35-F387-AB4209AC1D0A}" dt="2025-05-30T13:37:54.964" v="3" actId="20577"/>
          <ac:spMkLst>
            <pc:docMk/>
            <pc:sldMk cId="2387704156" sldId="2086971628"/>
            <ac:spMk id="2" creationId="{7D5F800E-E63C-26A9-373A-9529A1AC3D27}"/>
          </ac:spMkLst>
        </pc:spChg>
      </pc:sldChg>
    </pc:docChg>
  </pc:docChgLst>
  <pc:docChgLst>
    <pc:chgData name="Ramona Dragulin" userId="S::ramona.dragulin@nxp.com::c8c46c17-d863-41f5-a6f5-eb179a5963fb" providerId="AD" clId="Web-{5FEFF2D6-97C0-A319-4551-FAF9C8485641}"/>
    <pc:docChg chg="addSld modSld modSection">
      <pc:chgData name="Ramona Dragulin" userId="S::ramona.dragulin@nxp.com::c8c46c17-d863-41f5-a6f5-eb179a5963fb" providerId="AD" clId="Web-{5FEFF2D6-97C0-A319-4551-FAF9C8485641}" dt="2024-10-22T06:11:07.665" v="76" actId="20577"/>
      <pc:docMkLst>
        <pc:docMk/>
      </pc:docMkLst>
      <pc:sldChg chg="add">
        <pc:chgData name="Ramona Dragulin" userId="S::ramona.dragulin@nxp.com::c8c46c17-d863-41f5-a6f5-eb179a5963fb" providerId="AD" clId="Web-{5FEFF2D6-97C0-A319-4551-FAF9C8485641}" dt="2024-10-22T06:08:37.576" v="52"/>
        <pc:sldMkLst>
          <pc:docMk/>
          <pc:sldMk cId="2123842475" sldId="257"/>
        </pc:sldMkLst>
      </pc:sldChg>
      <pc:sldChg chg="add">
        <pc:chgData name="Ramona Dragulin" userId="S::ramona.dragulin@nxp.com::c8c46c17-d863-41f5-a6f5-eb179a5963fb" providerId="AD" clId="Web-{5FEFF2D6-97C0-A319-4551-FAF9C8485641}" dt="2024-10-22T06:08:46.326" v="53"/>
        <pc:sldMkLst>
          <pc:docMk/>
          <pc:sldMk cId="2207914138" sldId="258"/>
        </pc:sldMkLst>
      </pc:sldChg>
      <pc:sldChg chg="add">
        <pc:chgData name="Ramona Dragulin" userId="S::ramona.dragulin@nxp.com::c8c46c17-d863-41f5-a6f5-eb179a5963fb" providerId="AD" clId="Web-{5FEFF2D6-97C0-A319-4551-FAF9C8485641}" dt="2024-10-22T06:08:56.358" v="54"/>
        <pc:sldMkLst>
          <pc:docMk/>
          <pc:sldMk cId="853229947" sldId="259"/>
        </pc:sldMkLst>
      </pc:sldChg>
      <pc:sldChg chg="add">
        <pc:chgData name="Ramona Dragulin" userId="S::ramona.dragulin@nxp.com::c8c46c17-d863-41f5-a6f5-eb179a5963fb" providerId="AD" clId="Web-{5FEFF2D6-97C0-A319-4551-FAF9C8485641}" dt="2024-10-22T06:06:00.220" v="39"/>
        <pc:sldMkLst>
          <pc:docMk/>
          <pc:sldMk cId="3023121128" sldId="260"/>
        </pc:sldMkLst>
      </pc:sldChg>
      <pc:sldChg chg="add">
        <pc:chgData name="Ramona Dragulin" userId="S::ramona.dragulin@nxp.com::c8c46c17-d863-41f5-a6f5-eb179a5963fb" providerId="AD" clId="Web-{5FEFF2D6-97C0-A319-4551-FAF9C8485641}" dt="2024-10-22T06:06:17.174" v="40"/>
        <pc:sldMkLst>
          <pc:docMk/>
          <pc:sldMk cId="1872293816" sldId="261"/>
        </pc:sldMkLst>
      </pc:sldChg>
      <pc:sldChg chg="add">
        <pc:chgData name="Ramona Dragulin" userId="S::ramona.dragulin@nxp.com::c8c46c17-d863-41f5-a6f5-eb179a5963fb" providerId="AD" clId="Web-{5FEFF2D6-97C0-A319-4551-FAF9C8485641}" dt="2024-10-22T06:00:13.460" v="21"/>
        <pc:sldMkLst>
          <pc:docMk/>
          <pc:sldMk cId="1924404499" sldId="262"/>
        </pc:sldMkLst>
      </pc:sldChg>
      <pc:sldChg chg="add">
        <pc:chgData name="Ramona Dragulin" userId="S::ramona.dragulin@nxp.com::c8c46c17-d863-41f5-a6f5-eb179a5963fb" providerId="AD" clId="Web-{5FEFF2D6-97C0-A319-4551-FAF9C8485641}" dt="2024-10-22T06:07:20.695" v="47"/>
        <pc:sldMkLst>
          <pc:docMk/>
          <pc:sldMk cId="1181611720" sldId="264"/>
        </pc:sldMkLst>
      </pc:sldChg>
      <pc:sldChg chg="add">
        <pc:chgData name="Ramona Dragulin" userId="S::ramona.dragulin@nxp.com::c8c46c17-d863-41f5-a6f5-eb179a5963fb" providerId="AD" clId="Web-{5FEFF2D6-97C0-A319-4551-FAF9C8485641}" dt="2024-10-22T06:07:30.196" v="48"/>
        <pc:sldMkLst>
          <pc:docMk/>
          <pc:sldMk cId="2677596034" sldId="265"/>
        </pc:sldMkLst>
      </pc:sldChg>
      <pc:sldChg chg="add">
        <pc:chgData name="Ramona Dragulin" userId="S::ramona.dragulin@nxp.com::c8c46c17-d863-41f5-a6f5-eb179a5963fb" providerId="AD" clId="Web-{5FEFF2D6-97C0-A319-4551-FAF9C8485641}" dt="2024-10-22T06:03:45.851" v="25"/>
        <pc:sldMkLst>
          <pc:docMk/>
          <pc:sldMk cId="3802187148" sldId="266"/>
        </pc:sldMkLst>
      </pc:sldChg>
      <pc:sldChg chg="modSp add">
        <pc:chgData name="Ramona Dragulin" userId="S::ramona.dragulin@nxp.com::c8c46c17-d863-41f5-a6f5-eb179a5963fb" providerId="AD" clId="Web-{5FEFF2D6-97C0-A319-4551-FAF9C8485641}" dt="2024-10-22T06:09:24.001" v="55" actId="1076"/>
        <pc:sldMkLst>
          <pc:docMk/>
          <pc:sldMk cId="1052273945" sldId="267"/>
        </pc:sldMkLst>
      </pc:sldChg>
      <pc:sldChg chg="add">
        <pc:chgData name="Ramona Dragulin" userId="S::ramona.dragulin@nxp.com::c8c46c17-d863-41f5-a6f5-eb179a5963fb" providerId="AD" clId="Web-{5FEFF2D6-97C0-A319-4551-FAF9C8485641}" dt="2024-10-22T06:04:38.308" v="31"/>
        <pc:sldMkLst>
          <pc:docMk/>
          <pc:sldMk cId="1057950727" sldId="268"/>
        </pc:sldMkLst>
      </pc:sldChg>
      <pc:sldChg chg="add">
        <pc:chgData name="Ramona Dragulin" userId="S::ramona.dragulin@nxp.com::c8c46c17-d863-41f5-a6f5-eb179a5963fb" providerId="AD" clId="Web-{5FEFF2D6-97C0-A319-4551-FAF9C8485641}" dt="2024-10-22T06:07:43.681" v="49"/>
        <pc:sldMkLst>
          <pc:docMk/>
          <pc:sldMk cId="1213261718" sldId="269"/>
        </pc:sldMkLst>
      </pc:sldChg>
      <pc:sldChg chg="add">
        <pc:chgData name="Ramona Dragulin" userId="S::ramona.dragulin@nxp.com::c8c46c17-d863-41f5-a6f5-eb179a5963fb" providerId="AD" clId="Web-{5FEFF2D6-97C0-A319-4551-FAF9C8485641}" dt="2024-10-22T06:00:32.696" v="24"/>
        <pc:sldMkLst>
          <pc:docMk/>
          <pc:sldMk cId="3563077111" sldId="271"/>
        </pc:sldMkLst>
      </pc:sldChg>
      <pc:sldChg chg="modSp">
        <pc:chgData name="Ramona Dragulin" userId="S::ramona.dragulin@nxp.com::c8c46c17-d863-41f5-a6f5-eb179a5963fb" providerId="AD" clId="Web-{5FEFF2D6-97C0-A319-4551-FAF9C8485641}" dt="2024-10-22T05:57:38.214" v="1" actId="1076"/>
        <pc:sldMkLst>
          <pc:docMk/>
          <pc:sldMk cId="1002652414" sldId="2086971557"/>
        </pc:sldMkLst>
        <pc:spChg chg="mod">
          <ac:chgData name="Ramona Dragulin" userId="S::ramona.dragulin@nxp.com::c8c46c17-d863-41f5-a6f5-eb179a5963fb" providerId="AD" clId="Web-{5FEFF2D6-97C0-A319-4551-FAF9C8485641}" dt="2024-10-22T05:57:38.214" v="1" actId="1076"/>
          <ac:spMkLst>
            <pc:docMk/>
            <pc:sldMk cId="1002652414" sldId="2086971557"/>
            <ac:spMk id="4" creationId="{00000000-0000-0000-0000-000000000000}"/>
          </ac:spMkLst>
        </pc:spChg>
        <pc:spChg chg="mod">
          <ac:chgData name="Ramona Dragulin" userId="S::ramona.dragulin@nxp.com::c8c46c17-d863-41f5-a6f5-eb179a5963fb" providerId="AD" clId="Web-{5FEFF2D6-97C0-A319-4551-FAF9C8485641}" dt="2024-10-22T05:57:30.807" v="0" actId="1076"/>
          <ac:spMkLst>
            <pc:docMk/>
            <pc:sldMk cId="1002652414" sldId="2086971557"/>
            <ac:spMk id="6" creationId="{00000000-0000-0000-0000-000000000000}"/>
          </ac:spMkLst>
        </pc:spChg>
      </pc:sldChg>
      <pc:sldChg chg="modSp">
        <pc:chgData name="Ramona Dragulin" userId="S::ramona.dragulin@nxp.com::c8c46c17-d863-41f5-a6f5-eb179a5963fb" providerId="AD" clId="Web-{5FEFF2D6-97C0-A319-4551-FAF9C8485641}" dt="2024-10-22T05:58:15.607" v="8" actId="1076"/>
        <pc:sldMkLst>
          <pc:docMk/>
          <pc:sldMk cId="3107129674" sldId="2086971561"/>
        </pc:sldMkLst>
        <pc:spChg chg="mod">
          <ac:chgData name="Ramona Dragulin" userId="S::ramona.dragulin@nxp.com::c8c46c17-d863-41f5-a6f5-eb179a5963fb" providerId="AD" clId="Web-{5FEFF2D6-97C0-A319-4551-FAF9C8485641}" dt="2024-10-22T05:58:15.607" v="8" actId="1076"/>
          <ac:spMkLst>
            <pc:docMk/>
            <pc:sldMk cId="3107129674" sldId="2086971561"/>
            <ac:spMk id="6" creationId="{00000000-0000-0000-0000-000000000000}"/>
          </ac:spMkLst>
        </pc:spChg>
        <pc:spChg chg="mod">
          <ac:chgData name="Ramona Dragulin" userId="S::ramona.dragulin@nxp.com::c8c46c17-d863-41f5-a6f5-eb179a5963fb" providerId="AD" clId="Web-{5FEFF2D6-97C0-A319-4551-FAF9C8485641}" dt="2024-10-22T05:58:02.263" v="3" actId="1076"/>
          <ac:spMkLst>
            <pc:docMk/>
            <pc:sldMk cId="3107129674" sldId="2086971561"/>
            <ac:spMk id="18" creationId="{00000000-0000-0000-0000-000000000000}"/>
          </ac:spMkLst>
        </pc:spChg>
        <pc:spChg chg="mod">
          <ac:chgData name="Ramona Dragulin" userId="S::ramona.dragulin@nxp.com::c8c46c17-d863-41f5-a6f5-eb179a5963fb" providerId="AD" clId="Web-{5FEFF2D6-97C0-A319-4551-FAF9C8485641}" dt="2024-10-22T05:58:10.216" v="7" actId="20577"/>
          <ac:spMkLst>
            <pc:docMk/>
            <pc:sldMk cId="3107129674" sldId="2086971561"/>
            <ac:spMk id="20" creationId="{00000000-0000-0000-0000-000000000000}"/>
          </ac:spMkLst>
        </pc:spChg>
      </pc:sldChg>
      <pc:sldChg chg="modSp">
        <pc:chgData name="Ramona Dragulin" userId="S::ramona.dragulin@nxp.com::c8c46c17-d863-41f5-a6f5-eb179a5963fb" providerId="AD" clId="Web-{5FEFF2D6-97C0-A319-4551-FAF9C8485641}" dt="2024-10-22T05:58:35.874" v="11" actId="14100"/>
        <pc:sldMkLst>
          <pc:docMk/>
          <pc:sldMk cId="4161288219" sldId="2086971564"/>
        </pc:sldMkLst>
        <pc:spChg chg="mod">
          <ac:chgData name="Ramona Dragulin" userId="S::ramona.dragulin@nxp.com::c8c46c17-d863-41f5-a6f5-eb179a5963fb" providerId="AD" clId="Web-{5FEFF2D6-97C0-A319-4551-FAF9C8485641}" dt="2024-10-22T05:58:35.874" v="11" actId="14100"/>
          <ac:spMkLst>
            <pc:docMk/>
            <pc:sldMk cId="4161288219" sldId="2086971564"/>
            <ac:spMk id="5" creationId="{00000000-0000-0000-0000-000000000000}"/>
          </ac:spMkLst>
        </pc:spChg>
        <pc:spChg chg="mod">
          <ac:chgData name="Ramona Dragulin" userId="S::ramona.dragulin@nxp.com::c8c46c17-d863-41f5-a6f5-eb179a5963fb" providerId="AD" clId="Web-{5FEFF2D6-97C0-A319-4551-FAF9C8485641}" dt="2024-10-22T05:58:27.983" v="9" actId="1076"/>
          <ac:spMkLst>
            <pc:docMk/>
            <pc:sldMk cId="4161288219" sldId="2086971564"/>
            <ac:spMk id="10" creationId="{00000000-0000-0000-0000-000000000000}"/>
          </ac:spMkLst>
        </pc:spChg>
        <pc:spChg chg="mod">
          <ac:chgData name="Ramona Dragulin" userId="S::ramona.dragulin@nxp.com::c8c46c17-d863-41f5-a6f5-eb179a5963fb" providerId="AD" clId="Web-{5FEFF2D6-97C0-A319-4551-FAF9C8485641}" dt="2024-10-22T05:58:30.546" v="10" actId="1076"/>
          <ac:spMkLst>
            <pc:docMk/>
            <pc:sldMk cId="4161288219" sldId="2086971564"/>
            <ac:spMk id="11" creationId="{00000000-0000-0000-0000-000000000000}"/>
          </ac:spMkLst>
        </pc:spChg>
      </pc:sldChg>
      <pc:sldChg chg="addSp delSp modSp">
        <pc:chgData name="Ramona Dragulin" userId="S::ramona.dragulin@nxp.com::c8c46c17-d863-41f5-a6f5-eb179a5963fb" providerId="AD" clId="Web-{5FEFF2D6-97C0-A319-4551-FAF9C8485641}" dt="2024-10-22T06:08:19.434" v="51" actId="20577"/>
        <pc:sldMkLst>
          <pc:docMk/>
          <pc:sldMk cId="243470829" sldId="2086971590"/>
        </pc:sldMkLst>
      </pc:sldChg>
      <pc:sldChg chg="modSp add replId">
        <pc:chgData name="Ramona Dragulin" userId="S::ramona.dragulin@nxp.com::c8c46c17-d863-41f5-a6f5-eb179a5963fb" providerId="AD" clId="Web-{5FEFF2D6-97C0-A319-4551-FAF9C8485641}" dt="2024-10-22T06:04:09.806" v="29" actId="20577"/>
        <pc:sldMkLst>
          <pc:docMk/>
          <pc:sldMk cId="1261507723" sldId="2086971612"/>
        </pc:sldMkLst>
      </pc:sldChg>
      <pc:sldChg chg="modSp add replId">
        <pc:chgData name="Ramona Dragulin" userId="S::ramona.dragulin@nxp.com::c8c46c17-d863-41f5-a6f5-eb179a5963fb" providerId="AD" clId="Web-{5FEFF2D6-97C0-A319-4551-FAF9C8485641}" dt="2024-10-22T06:05:29.608" v="38" actId="20577"/>
        <pc:sldMkLst>
          <pc:docMk/>
          <pc:sldMk cId="2868569274" sldId="2086971613"/>
        </pc:sldMkLst>
      </pc:sldChg>
      <pc:sldChg chg="modSp add replId">
        <pc:chgData name="Ramona Dragulin" userId="S::ramona.dragulin@nxp.com::c8c46c17-d863-41f5-a6f5-eb179a5963fb" providerId="AD" clId="Web-{5FEFF2D6-97C0-A319-4551-FAF9C8485641}" dt="2024-10-22T06:06:57.959" v="46" actId="20577"/>
        <pc:sldMkLst>
          <pc:docMk/>
          <pc:sldMk cId="958037000" sldId="2086971614"/>
        </pc:sldMkLst>
      </pc:sldChg>
      <pc:sldChg chg="modSp add replId">
        <pc:chgData name="Ramona Dragulin" userId="S::ramona.dragulin@nxp.com::c8c46c17-d863-41f5-a6f5-eb179a5963fb" providerId="AD" clId="Web-{5FEFF2D6-97C0-A319-4551-FAF9C8485641}" dt="2024-10-22T06:11:07.665" v="76" actId="20577"/>
        <pc:sldMkLst>
          <pc:docMk/>
          <pc:sldMk cId="2603616780" sldId="2086971615"/>
        </pc:sldMkLst>
      </pc:sldChg>
      <pc:sldMasterChg chg="addSldLayout">
        <pc:chgData name="Ramona Dragulin" userId="S::ramona.dragulin@nxp.com::c8c46c17-d863-41f5-a6f5-eb179a5963fb" providerId="AD" clId="Web-{5FEFF2D6-97C0-A319-4551-FAF9C8485641}" dt="2024-10-22T06:00:13.460" v="21"/>
        <pc:sldMasterMkLst>
          <pc:docMk/>
          <pc:sldMasterMk cId="3886770927" sldId="2147483648"/>
        </pc:sldMasterMkLst>
        <pc:sldLayoutChg chg="add replId">
          <pc:chgData name="Ramona Dragulin" userId="S::ramona.dragulin@nxp.com::c8c46c17-d863-41f5-a6f5-eb179a5963fb" providerId="AD" clId="Web-{5FEFF2D6-97C0-A319-4551-FAF9C8485641}" dt="2024-10-22T06:00:13.460" v="21"/>
          <pc:sldLayoutMkLst>
            <pc:docMk/>
            <pc:sldMasterMk cId="3886770927" sldId="2147483648"/>
            <pc:sldLayoutMk cId="4208753046" sldId="2147483744"/>
          </pc:sldLayoutMkLst>
        </pc:sldLayoutChg>
      </pc:sldMasterChg>
    </pc:docChg>
  </pc:docChgLst>
  <pc:docChgLst>
    <pc:chgData name="Vasile Nechifor" userId="S::vasile.nechifor@nxp.com::344c445d-f0ba-4935-a304-0a48477ee9b2" providerId="AD" clId="Web-{FB7BFC45-8BD5-DC2F-BF72-3003B96A33F5}"/>
    <pc:docChg chg="modSld">
      <pc:chgData name="Vasile Nechifor" userId="S::vasile.nechifor@nxp.com::344c445d-f0ba-4935-a304-0a48477ee9b2" providerId="AD" clId="Web-{FB7BFC45-8BD5-DC2F-BF72-3003B96A33F5}" dt="2024-11-05T09:29:42.555" v="95" actId="20577"/>
      <pc:docMkLst>
        <pc:docMk/>
      </pc:docMkLst>
      <pc:sldChg chg="addSp delSp modSp">
        <pc:chgData name="Vasile Nechifor" userId="S::vasile.nechifor@nxp.com::344c445d-f0ba-4935-a304-0a48477ee9b2" providerId="AD" clId="Web-{FB7BFC45-8BD5-DC2F-BF72-3003B96A33F5}" dt="2024-11-05T09:27:26.097" v="28" actId="1076"/>
        <pc:sldMkLst>
          <pc:docMk/>
          <pc:sldMk cId="1392189683" sldId="2086971623"/>
        </pc:sldMkLst>
        <pc:spChg chg="mod">
          <ac:chgData name="Vasile Nechifor" userId="S::vasile.nechifor@nxp.com::344c445d-f0ba-4935-a304-0a48477ee9b2" providerId="AD" clId="Web-{FB7BFC45-8BD5-DC2F-BF72-3003B96A33F5}" dt="2024-11-05T09:26:33.766" v="23" actId="20577"/>
          <ac:spMkLst>
            <pc:docMk/>
            <pc:sldMk cId="1392189683" sldId="2086971623"/>
            <ac:spMk id="3" creationId="{6C5EA91B-4F6A-0A46-7E85-8213B8B27349}"/>
          </ac:spMkLst>
        </pc:spChg>
        <pc:picChg chg="add mod">
          <ac:chgData name="Vasile Nechifor" userId="S::vasile.nechifor@nxp.com::344c445d-f0ba-4935-a304-0a48477ee9b2" providerId="AD" clId="Web-{FB7BFC45-8BD5-DC2F-BF72-3003B96A33F5}" dt="2024-11-05T09:27:26.097" v="28" actId="1076"/>
          <ac:picMkLst>
            <pc:docMk/>
            <pc:sldMk cId="1392189683" sldId="2086971623"/>
            <ac:picMk id="4" creationId="{9DDF16AA-E267-6048-5F2E-1E9FC9FCA9E7}"/>
          </ac:picMkLst>
        </pc:picChg>
      </pc:sldChg>
      <pc:sldChg chg="addSp delSp modSp">
        <pc:chgData name="Vasile Nechifor" userId="S::vasile.nechifor@nxp.com::344c445d-f0ba-4935-a304-0a48477ee9b2" providerId="AD" clId="Web-{FB7BFC45-8BD5-DC2F-BF72-3003B96A33F5}" dt="2024-11-05T09:26:09" v="17" actId="1076"/>
        <pc:sldMkLst>
          <pc:docMk/>
          <pc:sldMk cId="3511565652" sldId="2086971624"/>
        </pc:sldMkLst>
        <pc:picChg chg="add mod">
          <ac:chgData name="Vasile Nechifor" userId="S::vasile.nechifor@nxp.com::344c445d-f0ba-4935-a304-0a48477ee9b2" providerId="AD" clId="Web-{FB7BFC45-8BD5-DC2F-BF72-3003B96A33F5}" dt="2024-11-05T09:26:09" v="17" actId="1076"/>
          <ac:picMkLst>
            <pc:docMk/>
            <pc:sldMk cId="3511565652" sldId="2086971624"/>
            <ac:picMk id="5" creationId="{7D9D5C87-E109-1951-200E-385FF4706C41}"/>
          </ac:picMkLst>
        </pc:picChg>
      </pc:sldChg>
      <pc:sldChg chg="modSp">
        <pc:chgData name="Vasile Nechifor" userId="S::vasile.nechifor@nxp.com::344c445d-f0ba-4935-a304-0a48477ee9b2" providerId="AD" clId="Web-{FB7BFC45-8BD5-DC2F-BF72-3003B96A33F5}" dt="2024-11-05T09:29:42.555" v="95" actId="20577"/>
        <pc:sldMkLst>
          <pc:docMk/>
          <pc:sldMk cId="3916683255" sldId="2086971625"/>
        </pc:sldMkLst>
        <pc:spChg chg="mod">
          <ac:chgData name="Vasile Nechifor" userId="S::vasile.nechifor@nxp.com::344c445d-f0ba-4935-a304-0a48477ee9b2" providerId="AD" clId="Web-{FB7BFC45-8BD5-DC2F-BF72-3003B96A33F5}" dt="2024-11-05T09:29:42.555" v="95" actId="20577"/>
          <ac:spMkLst>
            <pc:docMk/>
            <pc:sldMk cId="3916683255" sldId="2086971625"/>
            <ac:spMk id="3" creationId="{E523AE68-AF62-2A61-2614-803FFE84EC9F}"/>
          </ac:spMkLst>
        </pc:spChg>
      </pc:sldChg>
    </pc:docChg>
  </pc:docChgLst>
  <pc:docChgLst>
    <pc:chgData name="Alexandru Cuhureanu" userId="S::alexandru.cuhureanu@nxp.com::6f73682f-baf0-4585-9cae-f8fbebc8024c" providerId="AD" clId="Web-{B8611076-F4C1-F0C0-A132-0BBEBD1CE1EE}"/>
    <pc:docChg chg="modSld">
      <pc:chgData name="Alexandru Cuhureanu" userId="S::alexandru.cuhureanu@nxp.com::6f73682f-baf0-4585-9cae-f8fbebc8024c" providerId="AD" clId="Web-{B8611076-F4C1-F0C0-A132-0BBEBD1CE1EE}" dt="2025-05-30T14:51:43.489" v="3" actId="20577"/>
      <pc:docMkLst>
        <pc:docMk/>
      </pc:docMkLst>
      <pc:sldChg chg="modSp">
        <pc:chgData name="Alexandru Cuhureanu" userId="S::alexandru.cuhureanu@nxp.com::6f73682f-baf0-4585-9cae-f8fbebc8024c" providerId="AD" clId="Web-{B8611076-F4C1-F0C0-A132-0BBEBD1CE1EE}" dt="2025-05-30T14:51:43.489" v="3" actId="20577"/>
        <pc:sldMkLst>
          <pc:docMk/>
          <pc:sldMk cId="852012845" sldId="2086971515"/>
        </pc:sldMkLst>
        <pc:spChg chg="mod">
          <ac:chgData name="Alexandru Cuhureanu" userId="S::alexandru.cuhureanu@nxp.com::6f73682f-baf0-4585-9cae-f8fbebc8024c" providerId="AD" clId="Web-{B8611076-F4C1-F0C0-A132-0BBEBD1CE1EE}" dt="2025-05-30T14:51:43.489" v="3" actId="20577"/>
          <ac:spMkLst>
            <pc:docMk/>
            <pc:sldMk cId="852012845" sldId="2086971515"/>
            <ac:spMk id="4" creationId="{68950F95-04A4-41EB-BF74-D920AC027509}"/>
          </ac:spMkLst>
        </pc:spChg>
      </pc:sldChg>
    </pc:docChg>
  </pc:docChgLst>
  <pc:docChgLst>
    <pc:chgData name="Ramona Dragulin" userId="S::ramona.dragulin@nxp.com::c8c46c17-d863-41f5-a6f5-eb179a5963fb" providerId="AD" clId="Web-{9BD89B8D-A031-58F9-4486-A14BD393496D}"/>
    <pc:docChg chg="addSld delSld modSld modSection">
      <pc:chgData name="Ramona Dragulin" userId="S::ramona.dragulin@nxp.com::c8c46c17-d863-41f5-a6f5-eb179a5963fb" providerId="AD" clId="Web-{9BD89B8D-A031-58F9-4486-A14BD393496D}" dt="2024-10-17T15:09:28.250" v="5"/>
      <pc:docMkLst>
        <pc:docMk/>
      </pc:docMkLst>
      <pc:sldChg chg="add del">
        <pc:chgData name="Ramona Dragulin" userId="S::ramona.dragulin@nxp.com::c8c46c17-d863-41f5-a6f5-eb179a5963fb" providerId="AD" clId="Web-{9BD89B8D-A031-58F9-4486-A14BD393496D}" dt="2024-10-17T15:09:28.250" v="5"/>
        <pc:sldMkLst>
          <pc:docMk/>
          <pc:sldMk cId="1278751267" sldId="2086971551"/>
        </pc:sldMkLst>
      </pc:sldChg>
      <pc:sldChg chg="modSp">
        <pc:chgData name="Ramona Dragulin" userId="S::ramona.dragulin@nxp.com::c8c46c17-d863-41f5-a6f5-eb179a5963fb" providerId="AD" clId="Web-{9BD89B8D-A031-58F9-4486-A14BD393496D}" dt="2024-10-17T15:06:50.668" v="3" actId="20577"/>
        <pc:sldMkLst>
          <pc:docMk/>
          <pc:sldMk cId="2447803158" sldId="2086971555"/>
        </pc:sldMkLst>
        <pc:spChg chg="mod">
          <ac:chgData name="Ramona Dragulin" userId="S::ramona.dragulin@nxp.com::c8c46c17-d863-41f5-a6f5-eb179a5963fb" providerId="AD" clId="Web-{9BD89B8D-A031-58F9-4486-A14BD393496D}" dt="2024-10-17T15:06:50.668" v="3" actId="20577"/>
          <ac:spMkLst>
            <pc:docMk/>
            <pc:sldMk cId="2447803158" sldId="2086971555"/>
            <ac:spMk id="37" creationId="{00000000-0000-0000-0000-000000000000}"/>
          </ac:spMkLst>
        </pc:spChg>
      </pc:sldChg>
    </pc:docChg>
  </pc:docChgLst>
  <pc:docChgLst>
    <pc:chgData name="Ionut Matei" userId="S::nistor-ionut.matei_1@nxp.com::58d5f814-2f0e-4d65-ab5d-b142f1f529f0" providerId="AD" clId="Web-{56095867-C472-0EE8-2900-281B821B00A9}"/>
    <pc:docChg chg="modSld">
      <pc:chgData name="Ionut Matei" userId="S::nistor-ionut.matei_1@nxp.com::58d5f814-2f0e-4d65-ab5d-b142f1f529f0" providerId="AD" clId="Web-{56095867-C472-0EE8-2900-281B821B00A9}" dt="2024-11-18T14:41:44.934" v="0" actId="20577"/>
      <pc:docMkLst>
        <pc:docMk/>
      </pc:docMkLst>
      <pc:sldChg chg="modSp">
        <pc:chgData name="Ionut Matei" userId="S::nistor-ionut.matei_1@nxp.com::58d5f814-2f0e-4d65-ab5d-b142f1f529f0" providerId="AD" clId="Web-{56095867-C472-0EE8-2900-281B821B00A9}" dt="2024-11-18T14:41:44.934" v="0" actId="20577"/>
        <pc:sldMkLst>
          <pc:docMk/>
          <pc:sldMk cId="2787896662" sldId="2086971592"/>
        </pc:sldMkLst>
        <pc:spChg chg="mod">
          <ac:chgData name="Ionut Matei" userId="S::nistor-ionut.matei_1@nxp.com::58d5f814-2f0e-4d65-ab5d-b142f1f529f0" providerId="AD" clId="Web-{56095867-C472-0EE8-2900-281B821B00A9}" dt="2024-11-18T14:41:44.934" v="0" actId="20577"/>
          <ac:spMkLst>
            <pc:docMk/>
            <pc:sldMk cId="2787896662" sldId="2086971592"/>
            <ac:spMk id="37" creationId="{7DBB1923-6E0B-AF34-15C7-0C36EB5EBC19}"/>
          </ac:spMkLst>
        </pc:spChg>
      </pc:sldChg>
    </pc:docChg>
  </pc:docChgLst>
  <pc:docChgLst>
    <pc:chgData name="Ionut Matei" userId="S::nistor-ionut.matei_1@nxp.com::58d5f814-2f0e-4d65-ab5d-b142f1f529f0" providerId="AD" clId="Web-{2995DA7C-DBE1-1FEC-6B49-F5BAAA38A8EC}"/>
    <pc:docChg chg="modSld sldOrd">
      <pc:chgData name="Ionut Matei" userId="S::nistor-ionut.matei_1@nxp.com::58d5f814-2f0e-4d65-ab5d-b142f1f529f0" providerId="AD" clId="Web-{2995DA7C-DBE1-1FEC-6B49-F5BAAA38A8EC}" dt="2024-11-05T06:53:38.892" v="2"/>
      <pc:docMkLst>
        <pc:docMk/>
      </pc:docMkLst>
      <pc:sldChg chg="modSp">
        <pc:chgData name="Ionut Matei" userId="S::nistor-ionut.matei_1@nxp.com::58d5f814-2f0e-4d65-ab5d-b142f1f529f0" providerId="AD" clId="Web-{2995DA7C-DBE1-1FEC-6B49-F5BAAA38A8EC}" dt="2024-11-04T19:07:13.444" v="1" actId="20577"/>
        <pc:sldMkLst>
          <pc:docMk/>
          <pc:sldMk cId="2085822962" sldId="2086971619"/>
        </pc:sldMkLst>
        <pc:spChg chg="mod">
          <ac:chgData name="Ionut Matei" userId="S::nistor-ionut.matei_1@nxp.com::58d5f814-2f0e-4d65-ab5d-b142f1f529f0" providerId="AD" clId="Web-{2995DA7C-DBE1-1FEC-6B49-F5BAAA38A8EC}" dt="2024-11-04T19:07:13.444" v="1" actId="20577"/>
          <ac:spMkLst>
            <pc:docMk/>
            <pc:sldMk cId="2085822962" sldId="2086971619"/>
            <ac:spMk id="3" creationId="{8211BE04-A707-A476-7CD8-C26BC2C96057}"/>
          </ac:spMkLst>
        </pc:spChg>
      </pc:sldChg>
      <pc:sldChg chg="ord">
        <pc:chgData name="Ionut Matei" userId="S::nistor-ionut.matei_1@nxp.com::58d5f814-2f0e-4d65-ab5d-b142f1f529f0" providerId="AD" clId="Web-{2995DA7C-DBE1-1FEC-6B49-F5BAAA38A8EC}" dt="2024-11-05T06:53:38.892" v="2"/>
        <pc:sldMkLst>
          <pc:docMk/>
          <pc:sldMk cId="2526282224" sldId="2086971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12CE-4014-4BA4-BB4A-B964C52DB71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CF2ADDDF-9C97-4724-AE6D-562BA9F81C71}">
      <dgm:prSet phldrT="[Text]"/>
      <dgm:spPr>
        <a:solidFill>
          <a:srgbClr val="FF9B09"/>
        </a:solidFill>
      </dgm:spPr>
      <dgm:t>
        <a:bodyPr/>
        <a:lstStyle/>
        <a:p>
          <a:r>
            <a:rPr lang="en-US">
              <a:latin typeface="+mn-lt"/>
            </a:rPr>
            <a:t>Domain Understanding</a:t>
          </a:r>
        </a:p>
      </dgm:t>
    </dgm:pt>
    <dgm:pt modelId="{C5962D37-BC5D-4D10-B52F-5B774610DC6C}" type="sibTrans" cxnId="{CA59DA56-BAAF-4B19-BE45-3EF693D26D43}">
      <dgm:prSet/>
      <dgm:spPr/>
      <dgm:t>
        <a:bodyPr/>
        <a:lstStyle/>
        <a:p>
          <a:endParaRPr lang="en-US"/>
        </a:p>
      </dgm:t>
    </dgm:pt>
    <dgm:pt modelId="{6956C2FD-15B4-4CF1-AF96-CFADC57F2E9F}" type="parTrans" cxnId="{CA59DA56-BAAF-4B19-BE45-3EF693D26D43}">
      <dgm:prSet/>
      <dgm:spPr/>
      <dgm:t>
        <a:bodyPr/>
        <a:lstStyle/>
        <a:p>
          <a:endParaRPr lang="en-US"/>
        </a:p>
      </dgm:t>
    </dgm:pt>
    <dgm:pt modelId="{90C3CF3C-AA66-43E6-981D-43D31D8B7EDC}">
      <dgm:prSet phldrT="[Text]"/>
      <dgm:spPr>
        <a:solidFill>
          <a:srgbClr val="928648"/>
        </a:solidFill>
      </dgm:spPr>
      <dgm:t>
        <a:bodyPr/>
        <a:lstStyle/>
        <a:p>
          <a:r>
            <a:rPr lang="en-US">
              <a:latin typeface="+mn-lt"/>
            </a:rPr>
            <a:t>Requirements Collection</a:t>
          </a:r>
        </a:p>
      </dgm:t>
    </dgm:pt>
    <dgm:pt modelId="{771DB6A8-19F8-4BEB-8C71-472EEE77D5DE}" type="sibTrans" cxnId="{68999F1C-7293-450D-92AC-B1D94ED9FF18}">
      <dgm:prSet/>
      <dgm:spPr/>
      <dgm:t>
        <a:bodyPr/>
        <a:lstStyle/>
        <a:p>
          <a:endParaRPr lang="en-US"/>
        </a:p>
      </dgm:t>
    </dgm:pt>
    <dgm:pt modelId="{F74F0BBA-8A36-4D42-8256-188BEB0E5FB5}" type="parTrans" cxnId="{68999F1C-7293-450D-92AC-B1D94ED9FF18}">
      <dgm:prSet/>
      <dgm:spPr/>
      <dgm:t>
        <a:bodyPr/>
        <a:lstStyle/>
        <a:p>
          <a:endParaRPr lang="en-US"/>
        </a:p>
      </dgm:t>
    </dgm:pt>
    <dgm:pt modelId="{E7BABBA9-EAFD-41F3-AB50-1C685D830D83}">
      <dgm:prSet phldrT="[Text]"/>
      <dgm:spPr>
        <a:solidFill>
          <a:srgbClr val="928648"/>
        </a:solidFill>
      </dgm:spPr>
      <dgm:t>
        <a:bodyPr/>
        <a:lstStyle/>
        <a:p>
          <a:r>
            <a:rPr lang="en-US">
              <a:latin typeface="+mn-lt"/>
            </a:rPr>
            <a:t>Classification</a:t>
          </a:r>
        </a:p>
      </dgm:t>
    </dgm:pt>
    <dgm:pt modelId="{75113DD1-B6EC-49A8-A54B-43210063E86F}" type="sibTrans" cxnId="{56E0D8AE-5EF0-4F07-B639-CB289E622629}">
      <dgm:prSet/>
      <dgm:spPr/>
      <dgm:t>
        <a:bodyPr/>
        <a:lstStyle/>
        <a:p>
          <a:endParaRPr lang="en-US"/>
        </a:p>
      </dgm:t>
    </dgm:pt>
    <dgm:pt modelId="{F70E834A-6829-4703-AE40-4E6D06762D9F}" type="parTrans" cxnId="{56E0D8AE-5EF0-4F07-B639-CB289E622629}">
      <dgm:prSet/>
      <dgm:spPr/>
      <dgm:t>
        <a:bodyPr/>
        <a:lstStyle/>
        <a:p>
          <a:endParaRPr lang="en-US"/>
        </a:p>
      </dgm:t>
    </dgm:pt>
    <dgm:pt modelId="{FA83D9CE-2BD2-41EB-A437-53CB73222B25}">
      <dgm:prSet phldrT="[Text]"/>
      <dgm:spPr>
        <a:solidFill>
          <a:srgbClr val="7DB2DB"/>
        </a:solidFill>
      </dgm:spPr>
      <dgm:t>
        <a:bodyPr/>
        <a:lstStyle/>
        <a:p>
          <a:r>
            <a:rPr lang="en-US">
              <a:solidFill>
                <a:schemeClr val="tx1"/>
              </a:solidFill>
              <a:latin typeface="+mn-lt"/>
            </a:rPr>
            <a:t>Conflict Resolution</a:t>
          </a:r>
        </a:p>
      </dgm:t>
    </dgm:pt>
    <dgm:pt modelId="{05A99254-6E22-4B81-A781-AEBF5D3048A1}" type="sibTrans" cxnId="{5A400513-E209-4972-961D-48DE90BF304F}">
      <dgm:prSet/>
      <dgm:spPr/>
      <dgm:t>
        <a:bodyPr/>
        <a:lstStyle/>
        <a:p>
          <a:endParaRPr lang="en-US"/>
        </a:p>
      </dgm:t>
    </dgm:pt>
    <dgm:pt modelId="{5CA8BAE7-0B1C-45A7-9906-D2C5883F5A48}" type="parTrans" cxnId="{5A400513-E209-4972-961D-48DE90BF304F}">
      <dgm:prSet/>
      <dgm:spPr/>
      <dgm:t>
        <a:bodyPr/>
        <a:lstStyle/>
        <a:p>
          <a:endParaRPr lang="en-US"/>
        </a:p>
      </dgm:t>
    </dgm:pt>
    <dgm:pt modelId="{269680C1-B9F9-4693-BB87-22DBE9E5E93D}">
      <dgm:prSet phldrT="[Text]"/>
      <dgm:spPr>
        <a:solidFill>
          <a:srgbClr val="7DB2DB"/>
        </a:solidFill>
      </dgm:spPr>
      <dgm:t>
        <a:bodyPr/>
        <a:lstStyle/>
        <a:p>
          <a:r>
            <a:rPr lang="en-US">
              <a:solidFill>
                <a:schemeClr val="tx1"/>
              </a:solidFill>
              <a:latin typeface="+mn-lt"/>
            </a:rPr>
            <a:t>Prioritization</a:t>
          </a:r>
        </a:p>
      </dgm:t>
    </dgm:pt>
    <dgm:pt modelId="{ED28F70A-9907-49DA-88D5-2A11C3D971B2}" type="sibTrans" cxnId="{EDBE4BB1-EFF2-4272-A544-F430FFF26651}">
      <dgm:prSet/>
      <dgm:spPr/>
      <dgm:t>
        <a:bodyPr/>
        <a:lstStyle/>
        <a:p>
          <a:endParaRPr lang="en-US"/>
        </a:p>
      </dgm:t>
    </dgm:pt>
    <dgm:pt modelId="{E6A83D53-A41E-4B4A-A276-7E928F54E199}" type="parTrans" cxnId="{EDBE4BB1-EFF2-4272-A544-F430FFF26651}">
      <dgm:prSet/>
      <dgm:spPr/>
      <dgm:t>
        <a:bodyPr/>
        <a:lstStyle/>
        <a:p>
          <a:endParaRPr lang="en-US"/>
        </a:p>
      </dgm:t>
    </dgm:pt>
    <dgm:pt modelId="{C9C853B4-AB45-461F-A878-76E9284D12F4}">
      <dgm:prSet phldrT="[Text]"/>
      <dgm:spPr>
        <a:solidFill>
          <a:srgbClr val="73983E"/>
        </a:solidFill>
      </dgm:spPr>
      <dgm:t>
        <a:bodyPr/>
        <a:lstStyle/>
        <a:p>
          <a:r>
            <a:rPr lang="en-US">
              <a:latin typeface="+mn-lt"/>
            </a:rPr>
            <a:t>Requirements Validation</a:t>
          </a:r>
        </a:p>
      </dgm:t>
    </dgm:pt>
    <dgm:pt modelId="{7ADB0816-FCBE-464D-A827-57D9DE81960A}" type="sibTrans" cxnId="{9C8F35D4-5BAC-4C1E-B2D4-182C0A4816AA}">
      <dgm:prSet/>
      <dgm:spPr/>
      <dgm:t>
        <a:bodyPr/>
        <a:lstStyle/>
        <a:p>
          <a:endParaRPr lang="en-US"/>
        </a:p>
      </dgm:t>
    </dgm:pt>
    <dgm:pt modelId="{43018564-E90D-45D8-BFCA-273262070792}" type="parTrans" cxnId="{9C8F35D4-5BAC-4C1E-B2D4-182C0A4816AA}">
      <dgm:prSet/>
      <dgm:spPr/>
      <dgm:t>
        <a:bodyPr/>
        <a:lstStyle/>
        <a:p>
          <a:endParaRPr lang="en-US"/>
        </a:p>
      </dgm:t>
    </dgm:pt>
    <dgm:pt modelId="{0A73909D-9B4C-491C-97D2-41FBE47E7D12}">
      <dgm:prSet phldrT="[Text]"/>
      <dgm:spPr>
        <a:solidFill>
          <a:srgbClr val="73983E"/>
        </a:solidFill>
      </dgm:spPr>
      <dgm:t>
        <a:bodyPr/>
        <a:lstStyle/>
        <a:p>
          <a:r>
            <a:rPr lang="en-US">
              <a:latin typeface="+mn-lt"/>
            </a:rPr>
            <a:t>Requirements Definition and Specification</a:t>
          </a:r>
        </a:p>
      </dgm:t>
    </dgm:pt>
    <dgm:pt modelId="{9886FE25-214D-495B-9983-27DDB2DB9126}" type="sibTrans" cxnId="{A60C2270-F598-434D-93A3-6977F2D115FA}">
      <dgm:prSet/>
      <dgm:spPr/>
      <dgm:t>
        <a:bodyPr/>
        <a:lstStyle/>
        <a:p>
          <a:endParaRPr lang="en-US"/>
        </a:p>
      </dgm:t>
    </dgm:pt>
    <dgm:pt modelId="{B0352245-1D53-4880-8D50-E8DB38B5B036}" type="parTrans" cxnId="{A60C2270-F598-434D-93A3-6977F2D115FA}">
      <dgm:prSet/>
      <dgm:spPr/>
      <dgm:t>
        <a:bodyPr/>
        <a:lstStyle/>
        <a:p>
          <a:endParaRPr lang="en-US"/>
        </a:p>
      </dgm:t>
    </dgm:pt>
    <dgm:pt modelId="{DF3A216D-D75C-4D8E-9A98-975B77C1E72E}" type="pres">
      <dgm:prSet presAssocID="{A7C612CE-4014-4BA4-BB4A-B964C52DB710}" presName="Name0" presStyleCnt="0">
        <dgm:presLayoutVars>
          <dgm:chMax val="1"/>
          <dgm:chPref val="1"/>
          <dgm:dir/>
          <dgm:animOne val="branch"/>
          <dgm:animLvl val="lvl"/>
        </dgm:presLayoutVars>
      </dgm:prSet>
      <dgm:spPr/>
    </dgm:pt>
    <dgm:pt modelId="{BEAFD506-2114-4EE0-BB6A-959903CC3067}" type="pres">
      <dgm:prSet presAssocID="{CF2ADDDF-9C97-4724-AE6D-562BA9F81C71}" presName="Parent" presStyleLbl="node0" presStyleIdx="0" presStyleCnt="1">
        <dgm:presLayoutVars>
          <dgm:chMax val="6"/>
          <dgm:chPref val="6"/>
        </dgm:presLayoutVars>
      </dgm:prSet>
      <dgm:spPr/>
    </dgm:pt>
    <dgm:pt modelId="{0FCAD554-525D-492C-8205-D4CD479B0E95}" type="pres">
      <dgm:prSet presAssocID="{90C3CF3C-AA66-43E6-981D-43D31D8B7EDC}" presName="Accent1" presStyleCnt="0"/>
      <dgm:spPr/>
    </dgm:pt>
    <dgm:pt modelId="{C6804D80-FC3E-4D49-A1A4-D123D1296929}" type="pres">
      <dgm:prSet presAssocID="{90C3CF3C-AA66-43E6-981D-43D31D8B7EDC}" presName="Accent" presStyleLbl="bgShp" presStyleIdx="0" presStyleCnt="6"/>
      <dgm:spPr/>
    </dgm:pt>
    <dgm:pt modelId="{6B618288-548F-4316-8632-550AEAC0DDB9}" type="pres">
      <dgm:prSet presAssocID="{90C3CF3C-AA66-43E6-981D-43D31D8B7EDC}" presName="Child1" presStyleLbl="node1" presStyleIdx="0" presStyleCnt="6">
        <dgm:presLayoutVars>
          <dgm:chMax val="0"/>
          <dgm:chPref val="0"/>
          <dgm:bulletEnabled val="1"/>
        </dgm:presLayoutVars>
      </dgm:prSet>
      <dgm:spPr/>
    </dgm:pt>
    <dgm:pt modelId="{90CB37EE-C7BE-4869-8658-9C4EC066FBF0}" type="pres">
      <dgm:prSet presAssocID="{E7BABBA9-EAFD-41F3-AB50-1C685D830D83}" presName="Accent2" presStyleCnt="0"/>
      <dgm:spPr/>
    </dgm:pt>
    <dgm:pt modelId="{1C737AB3-203D-4C4C-BA0D-523D0BF8D999}" type="pres">
      <dgm:prSet presAssocID="{E7BABBA9-EAFD-41F3-AB50-1C685D830D83}" presName="Accent" presStyleLbl="bgShp" presStyleIdx="1" presStyleCnt="6"/>
      <dgm:spPr/>
    </dgm:pt>
    <dgm:pt modelId="{8285AD2C-753F-4AE6-A05D-6DDC64236F0D}" type="pres">
      <dgm:prSet presAssocID="{E7BABBA9-EAFD-41F3-AB50-1C685D830D83}" presName="Child2" presStyleLbl="node1" presStyleIdx="1" presStyleCnt="6">
        <dgm:presLayoutVars>
          <dgm:chMax val="0"/>
          <dgm:chPref val="0"/>
          <dgm:bulletEnabled val="1"/>
        </dgm:presLayoutVars>
      </dgm:prSet>
      <dgm:spPr/>
    </dgm:pt>
    <dgm:pt modelId="{749689EB-34A9-45BF-8020-136E0FDB0A00}" type="pres">
      <dgm:prSet presAssocID="{FA83D9CE-2BD2-41EB-A437-53CB73222B25}" presName="Accent3" presStyleCnt="0"/>
      <dgm:spPr/>
    </dgm:pt>
    <dgm:pt modelId="{58870D09-8665-499F-BA18-408AB38114D0}" type="pres">
      <dgm:prSet presAssocID="{FA83D9CE-2BD2-41EB-A437-53CB73222B25}" presName="Accent" presStyleLbl="bgShp" presStyleIdx="2" presStyleCnt="6"/>
      <dgm:spPr/>
    </dgm:pt>
    <dgm:pt modelId="{9D666160-D984-4B9C-8DF5-8A4D5F2316B0}" type="pres">
      <dgm:prSet presAssocID="{FA83D9CE-2BD2-41EB-A437-53CB73222B25}" presName="Child3" presStyleLbl="node1" presStyleIdx="2" presStyleCnt="6">
        <dgm:presLayoutVars>
          <dgm:chMax val="0"/>
          <dgm:chPref val="0"/>
          <dgm:bulletEnabled val="1"/>
        </dgm:presLayoutVars>
      </dgm:prSet>
      <dgm:spPr/>
    </dgm:pt>
    <dgm:pt modelId="{237FBB4A-21E0-42BA-BBD7-DBD46D8E317F}" type="pres">
      <dgm:prSet presAssocID="{269680C1-B9F9-4693-BB87-22DBE9E5E93D}" presName="Accent4" presStyleCnt="0"/>
      <dgm:spPr/>
    </dgm:pt>
    <dgm:pt modelId="{D8355F78-DD00-463F-A191-7448465DD3CC}" type="pres">
      <dgm:prSet presAssocID="{269680C1-B9F9-4693-BB87-22DBE9E5E93D}" presName="Accent" presStyleLbl="bgShp" presStyleIdx="3" presStyleCnt="6"/>
      <dgm:spPr/>
    </dgm:pt>
    <dgm:pt modelId="{D7C6032C-63D5-4699-BEA7-1E874F282D32}" type="pres">
      <dgm:prSet presAssocID="{269680C1-B9F9-4693-BB87-22DBE9E5E93D}" presName="Child4" presStyleLbl="node1" presStyleIdx="3" presStyleCnt="6">
        <dgm:presLayoutVars>
          <dgm:chMax val="0"/>
          <dgm:chPref val="0"/>
          <dgm:bulletEnabled val="1"/>
        </dgm:presLayoutVars>
      </dgm:prSet>
      <dgm:spPr/>
    </dgm:pt>
    <dgm:pt modelId="{5C5B6330-A421-4913-98B1-9F3B53DF0D21}" type="pres">
      <dgm:prSet presAssocID="{C9C853B4-AB45-461F-A878-76E9284D12F4}" presName="Accent5" presStyleCnt="0"/>
      <dgm:spPr/>
    </dgm:pt>
    <dgm:pt modelId="{9A861F68-12CF-4DDA-8693-AF788FC2E8D7}" type="pres">
      <dgm:prSet presAssocID="{C9C853B4-AB45-461F-A878-76E9284D12F4}" presName="Accent" presStyleLbl="bgShp" presStyleIdx="4" presStyleCnt="6"/>
      <dgm:spPr/>
    </dgm:pt>
    <dgm:pt modelId="{89743786-FFFE-486C-9391-41ED6C88C44C}" type="pres">
      <dgm:prSet presAssocID="{C9C853B4-AB45-461F-A878-76E9284D12F4}" presName="Child5" presStyleLbl="node1" presStyleIdx="4" presStyleCnt="6">
        <dgm:presLayoutVars>
          <dgm:chMax val="0"/>
          <dgm:chPref val="0"/>
          <dgm:bulletEnabled val="1"/>
        </dgm:presLayoutVars>
      </dgm:prSet>
      <dgm:spPr/>
    </dgm:pt>
    <dgm:pt modelId="{76949D92-B116-4E90-A700-F54BDD5C8E1A}" type="pres">
      <dgm:prSet presAssocID="{0A73909D-9B4C-491C-97D2-41FBE47E7D12}" presName="Accent6" presStyleCnt="0"/>
      <dgm:spPr/>
    </dgm:pt>
    <dgm:pt modelId="{69CD4FBF-385C-409D-A161-97F8EE2CB9D5}" type="pres">
      <dgm:prSet presAssocID="{0A73909D-9B4C-491C-97D2-41FBE47E7D12}" presName="Accent" presStyleLbl="bgShp" presStyleIdx="5" presStyleCnt="6"/>
      <dgm:spPr/>
    </dgm:pt>
    <dgm:pt modelId="{5A0D58A8-D310-44DB-9D08-B857344FD2DD}" type="pres">
      <dgm:prSet presAssocID="{0A73909D-9B4C-491C-97D2-41FBE47E7D12}" presName="Child6" presStyleLbl="node1" presStyleIdx="5" presStyleCnt="6">
        <dgm:presLayoutVars>
          <dgm:chMax val="0"/>
          <dgm:chPref val="0"/>
          <dgm:bulletEnabled val="1"/>
        </dgm:presLayoutVars>
      </dgm:prSet>
      <dgm:spPr/>
    </dgm:pt>
  </dgm:ptLst>
  <dgm:cxnLst>
    <dgm:cxn modelId="{95787012-66C4-4065-A69B-91A58529588F}" type="presOf" srcId="{C9C853B4-AB45-461F-A878-76E9284D12F4}" destId="{89743786-FFFE-486C-9391-41ED6C88C44C}" srcOrd="0" destOrd="0" presId="urn:microsoft.com/office/officeart/2011/layout/HexagonRadial"/>
    <dgm:cxn modelId="{5A400513-E209-4972-961D-48DE90BF304F}" srcId="{CF2ADDDF-9C97-4724-AE6D-562BA9F81C71}" destId="{FA83D9CE-2BD2-41EB-A437-53CB73222B25}" srcOrd="2" destOrd="0" parTransId="{5CA8BAE7-0B1C-45A7-9906-D2C5883F5A48}" sibTransId="{05A99254-6E22-4B81-A781-AEBF5D3048A1}"/>
    <dgm:cxn modelId="{68999F1C-7293-450D-92AC-B1D94ED9FF18}" srcId="{CF2ADDDF-9C97-4724-AE6D-562BA9F81C71}" destId="{90C3CF3C-AA66-43E6-981D-43D31D8B7EDC}" srcOrd="0" destOrd="0" parTransId="{F74F0BBA-8A36-4D42-8256-188BEB0E5FB5}" sibTransId="{771DB6A8-19F8-4BEB-8C71-472EEE77D5DE}"/>
    <dgm:cxn modelId="{C41BD062-8460-433A-BD44-9478E2168DC3}" type="presOf" srcId="{E7BABBA9-EAFD-41F3-AB50-1C685D830D83}" destId="{8285AD2C-753F-4AE6-A05D-6DDC64236F0D}" srcOrd="0" destOrd="0" presId="urn:microsoft.com/office/officeart/2011/layout/HexagonRadial"/>
    <dgm:cxn modelId="{5C294F6D-BD53-4233-A7E2-820F01E3768B}" type="presOf" srcId="{269680C1-B9F9-4693-BB87-22DBE9E5E93D}" destId="{D7C6032C-63D5-4699-BEA7-1E874F282D32}" srcOrd="0" destOrd="0" presId="urn:microsoft.com/office/officeart/2011/layout/HexagonRadial"/>
    <dgm:cxn modelId="{A60C2270-F598-434D-93A3-6977F2D115FA}" srcId="{CF2ADDDF-9C97-4724-AE6D-562BA9F81C71}" destId="{0A73909D-9B4C-491C-97D2-41FBE47E7D12}" srcOrd="5" destOrd="0" parTransId="{B0352245-1D53-4880-8D50-E8DB38B5B036}" sibTransId="{9886FE25-214D-495B-9983-27DDB2DB9126}"/>
    <dgm:cxn modelId="{515CF451-FA4E-4EBF-BB2F-A28A45D38ED3}" type="presOf" srcId="{A7C612CE-4014-4BA4-BB4A-B964C52DB710}" destId="{DF3A216D-D75C-4D8E-9A98-975B77C1E72E}" srcOrd="0" destOrd="0" presId="urn:microsoft.com/office/officeart/2011/layout/HexagonRadial"/>
    <dgm:cxn modelId="{CA59DA56-BAAF-4B19-BE45-3EF693D26D43}" srcId="{A7C612CE-4014-4BA4-BB4A-B964C52DB710}" destId="{CF2ADDDF-9C97-4724-AE6D-562BA9F81C71}" srcOrd="0" destOrd="0" parTransId="{6956C2FD-15B4-4CF1-AF96-CFADC57F2E9F}" sibTransId="{C5962D37-BC5D-4D10-B52F-5B774610DC6C}"/>
    <dgm:cxn modelId="{53C4E176-56B3-4298-9475-DF89A13AAA3E}" type="presOf" srcId="{90C3CF3C-AA66-43E6-981D-43D31D8B7EDC}" destId="{6B618288-548F-4316-8632-550AEAC0DDB9}" srcOrd="0" destOrd="0" presId="urn:microsoft.com/office/officeart/2011/layout/HexagonRadial"/>
    <dgm:cxn modelId="{4E2F01AD-89D6-44B8-8D07-4C1BE5775139}" type="presOf" srcId="{FA83D9CE-2BD2-41EB-A437-53CB73222B25}" destId="{9D666160-D984-4B9C-8DF5-8A4D5F2316B0}" srcOrd="0" destOrd="0" presId="urn:microsoft.com/office/officeart/2011/layout/HexagonRadial"/>
    <dgm:cxn modelId="{56E0D8AE-5EF0-4F07-B639-CB289E622629}" srcId="{CF2ADDDF-9C97-4724-AE6D-562BA9F81C71}" destId="{E7BABBA9-EAFD-41F3-AB50-1C685D830D83}" srcOrd="1" destOrd="0" parTransId="{F70E834A-6829-4703-AE40-4E6D06762D9F}" sibTransId="{75113DD1-B6EC-49A8-A54B-43210063E86F}"/>
    <dgm:cxn modelId="{EDBE4BB1-EFF2-4272-A544-F430FFF26651}" srcId="{CF2ADDDF-9C97-4724-AE6D-562BA9F81C71}" destId="{269680C1-B9F9-4693-BB87-22DBE9E5E93D}" srcOrd="3" destOrd="0" parTransId="{E6A83D53-A41E-4B4A-A276-7E928F54E199}" sibTransId="{ED28F70A-9907-49DA-88D5-2A11C3D971B2}"/>
    <dgm:cxn modelId="{FB0968B8-2317-4515-90C4-872137679676}" type="presOf" srcId="{CF2ADDDF-9C97-4724-AE6D-562BA9F81C71}" destId="{BEAFD506-2114-4EE0-BB6A-959903CC3067}" srcOrd="0" destOrd="0" presId="urn:microsoft.com/office/officeart/2011/layout/HexagonRadial"/>
    <dgm:cxn modelId="{565616CE-73BB-44C2-846F-4939C3863EAF}" type="presOf" srcId="{0A73909D-9B4C-491C-97D2-41FBE47E7D12}" destId="{5A0D58A8-D310-44DB-9D08-B857344FD2DD}" srcOrd="0" destOrd="0" presId="urn:microsoft.com/office/officeart/2011/layout/HexagonRadial"/>
    <dgm:cxn modelId="{9C8F35D4-5BAC-4C1E-B2D4-182C0A4816AA}" srcId="{CF2ADDDF-9C97-4724-AE6D-562BA9F81C71}" destId="{C9C853B4-AB45-461F-A878-76E9284D12F4}" srcOrd="4" destOrd="0" parTransId="{43018564-E90D-45D8-BFCA-273262070792}" sibTransId="{7ADB0816-FCBE-464D-A827-57D9DE81960A}"/>
    <dgm:cxn modelId="{D8BF19AB-6295-48BF-B662-4DD0939B5223}" type="presParOf" srcId="{DF3A216D-D75C-4D8E-9A98-975B77C1E72E}" destId="{BEAFD506-2114-4EE0-BB6A-959903CC3067}" srcOrd="0" destOrd="0" presId="urn:microsoft.com/office/officeart/2011/layout/HexagonRadial"/>
    <dgm:cxn modelId="{E6C18C5F-4DDF-41CC-AFF3-CF0A2AE0C6AB}" type="presParOf" srcId="{DF3A216D-D75C-4D8E-9A98-975B77C1E72E}" destId="{0FCAD554-525D-492C-8205-D4CD479B0E95}" srcOrd="1" destOrd="0" presId="urn:microsoft.com/office/officeart/2011/layout/HexagonRadial"/>
    <dgm:cxn modelId="{6F8E6D74-1466-4D55-A5A1-F98C3ABD83F1}" type="presParOf" srcId="{0FCAD554-525D-492C-8205-D4CD479B0E95}" destId="{C6804D80-FC3E-4D49-A1A4-D123D1296929}" srcOrd="0" destOrd="0" presId="urn:microsoft.com/office/officeart/2011/layout/HexagonRadial"/>
    <dgm:cxn modelId="{FFF37696-6484-418D-86FE-48F67EF366AB}" type="presParOf" srcId="{DF3A216D-D75C-4D8E-9A98-975B77C1E72E}" destId="{6B618288-548F-4316-8632-550AEAC0DDB9}" srcOrd="2" destOrd="0" presId="urn:microsoft.com/office/officeart/2011/layout/HexagonRadial"/>
    <dgm:cxn modelId="{0BE681F4-031D-4964-B3AD-B4ADFA0549F3}" type="presParOf" srcId="{DF3A216D-D75C-4D8E-9A98-975B77C1E72E}" destId="{90CB37EE-C7BE-4869-8658-9C4EC066FBF0}" srcOrd="3" destOrd="0" presId="urn:microsoft.com/office/officeart/2011/layout/HexagonRadial"/>
    <dgm:cxn modelId="{AF85A7DE-6644-433C-8CE9-CD894B81F7E3}" type="presParOf" srcId="{90CB37EE-C7BE-4869-8658-9C4EC066FBF0}" destId="{1C737AB3-203D-4C4C-BA0D-523D0BF8D999}" srcOrd="0" destOrd="0" presId="urn:microsoft.com/office/officeart/2011/layout/HexagonRadial"/>
    <dgm:cxn modelId="{7FDF5D07-0250-454C-8A9B-232D99B6976E}" type="presParOf" srcId="{DF3A216D-D75C-4D8E-9A98-975B77C1E72E}" destId="{8285AD2C-753F-4AE6-A05D-6DDC64236F0D}" srcOrd="4" destOrd="0" presId="urn:microsoft.com/office/officeart/2011/layout/HexagonRadial"/>
    <dgm:cxn modelId="{B670B9A3-06C3-4944-8670-8C06BBEBC452}" type="presParOf" srcId="{DF3A216D-D75C-4D8E-9A98-975B77C1E72E}" destId="{749689EB-34A9-45BF-8020-136E0FDB0A00}" srcOrd="5" destOrd="0" presId="urn:microsoft.com/office/officeart/2011/layout/HexagonRadial"/>
    <dgm:cxn modelId="{418233A4-63AD-4222-825B-1022D6898416}" type="presParOf" srcId="{749689EB-34A9-45BF-8020-136E0FDB0A00}" destId="{58870D09-8665-499F-BA18-408AB38114D0}" srcOrd="0" destOrd="0" presId="urn:microsoft.com/office/officeart/2011/layout/HexagonRadial"/>
    <dgm:cxn modelId="{63B17461-E276-4C9E-AF76-BEDB0EDBEAB2}" type="presParOf" srcId="{DF3A216D-D75C-4D8E-9A98-975B77C1E72E}" destId="{9D666160-D984-4B9C-8DF5-8A4D5F2316B0}" srcOrd="6" destOrd="0" presId="urn:microsoft.com/office/officeart/2011/layout/HexagonRadial"/>
    <dgm:cxn modelId="{F39E3F79-F233-4B64-941F-EA667128EC47}" type="presParOf" srcId="{DF3A216D-D75C-4D8E-9A98-975B77C1E72E}" destId="{237FBB4A-21E0-42BA-BBD7-DBD46D8E317F}" srcOrd="7" destOrd="0" presId="urn:microsoft.com/office/officeart/2011/layout/HexagonRadial"/>
    <dgm:cxn modelId="{77218117-6F2E-4A9A-AFA5-04737B23FEC8}" type="presParOf" srcId="{237FBB4A-21E0-42BA-BBD7-DBD46D8E317F}" destId="{D8355F78-DD00-463F-A191-7448465DD3CC}" srcOrd="0" destOrd="0" presId="urn:microsoft.com/office/officeart/2011/layout/HexagonRadial"/>
    <dgm:cxn modelId="{D1EE83D0-19C8-4AF7-B3BA-783AECCF5C2E}" type="presParOf" srcId="{DF3A216D-D75C-4D8E-9A98-975B77C1E72E}" destId="{D7C6032C-63D5-4699-BEA7-1E874F282D32}" srcOrd="8" destOrd="0" presId="urn:microsoft.com/office/officeart/2011/layout/HexagonRadial"/>
    <dgm:cxn modelId="{5863FFEE-F8A6-42E2-ACE0-DECD5D09E8B1}" type="presParOf" srcId="{DF3A216D-D75C-4D8E-9A98-975B77C1E72E}" destId="{5C5B6330-A421-4913-98B1-9F3B53DF0D21}" srcOrd="9" destOrd="0" presId="urn:microsoft.com/office/officeart/2011/layout/HexagonRadial"/>
    <dgm:cxn modelId="{10C191BF-DACB-433D-8E1B-B636366EADFD}" type="presParOf" srcId="{5C5B6330-A421-4913-98B1-9F3B53DF0D21}" destId="{9A861F68-12CF-4DDA-8693-AF788FC2E8D7}" srcOrd="0" destOrd="0" presId="urn:microsoft.com/office/officeart/2011/layout/HexagonRadial"/>
    <dgm:cxn modelId="{13ACFEFF-8C90-495D-8D8E-E655672A8F17}" type="presParOf" srcId="{DF3A216D-D75C-4D8E-9A98-975B77C1E72E}" destId="{89743786-FFFE-486C-9391-41ED6C88C44C}" srcOrd="10" destOrd="0" presId="urn:microsoft.com/office/officeart/2011/layout/HexagonRadial"/>
    <dgm:cxn modelId="{EABE3DD7-203E-403F-A72A-4E872F5796CE}" type="presParOf" srcId="{DF3A216D-D75C-4D8E-9A98-975B77C1E72E}" destId="{76949D92-B116-4E90-A700-F54BDD5C8E1A}" srcOrd="11" destOrd="0" presId="urn:microsoft.com/office/officeart/2011/layout/HexagonRadial"/>
    <dgm:cxn modelId="{C0E00D44-A77A-40D2-926A-BAABC2F4048B}" type="presParOf" srcId="{76949D92-B116-4E90-A700-F54BDD5C8E1A}" destId="{69CD4FBF-385C-409D-A161-97F8EE2CB9D5}" srcOrd="0" destOrd="0" presId="urn:microsoft.com/office/officeart/2011/layout/HexagonRadial"/>
    <dgm:cxn modelId="{15F06BC8-B0A6-4120-9DB6-0823981B17E1}" type="presParOf" srcId="{DF3A216D-D75C-4D8E-9A98-975B77C1E72E}" destId="{5A0D58A8-D310-44DB-9D08-B857344FD2D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FD506-2114-4EE0-BB6A-959903CC3067}">
      <dsp:nvSpPr>
        <dsp:cNvPr id="0" name=""/>
        <dsp:cNvSpPr/>
      </dsp:nvSpPr>
      <dsp:spPr>
        <a:xfrm>
          <a:off x="2717926" y="1609010"/>
          <a:ext cx="2045122" cy="1769113"/>
        </a:xfrm>
        <a:prstGeom prst="hexagon">
          <a:avLst>
            <a:gd name="adj" fmla="val 28570"/>
            <a:gd name="vf" fmla="val 115470"/>
          </a:avLst>
        </a:prstGeom>
        <a:solidFill>
          <a:srgbClr val="FF9B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Domain Understanding</a:t>
          </a:r>
        </a:p>
      </dsp:txBody>
      <dsp:txXfrm>
        <a:off x="3056831" y="1902177"/>
        <a:ext cx="1367312" cy="1182779"/>
      </dsp:txXfrm>
    </dsp:sp>
    <dsp:sp modelId="{1C737AB3-203D-4C4C-BA0D-523D0BF8D999}">
      <dsp:nvSpPr>
        <dsp:cNvPr id="0" name=""/>
        <dsp:cNvSpPr/>
      </dsp:nvSpPr>
      <dsp:spPr>
        <a:xfrm>
          <a:off x="3998566" y="76260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8288-548F-4316-8632-550AEAC0DDB9}">
      <dsp:nvSpPr>
        <dsp:cNvPr id="0" name=""/>
        <dsp:cNvSpPr/>
      </dsp:nvSpPr>
      <dsp:spPr>
        <a:xfrm>
          <a:off x="2906312" y="0"/>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Collection</a:t>
          </a:r>
        </a:p>
      </dsp:txBody>
      <dsp:txXfrm>
        <a:off x="3184055" y="240280"/>
        <a:ext cx="1120477" cy="969345"/>
      </dsp:txXfrm>
    </dsp:sp>
    <dsp:sp modelId="{58870D09-8665-499F-BA18-408AB38114D0}">
      <dsp:nvSpPr>
        <dsp:cNvPr id="0" name=""/>
        <dsp:cNvSpPr/>
      </dsp:nvSpPr>
      <dsp:spPr>
        <a:xfrm>
          <a:off x="4899105" y="200552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5AD2C-753F-4AE6-A05D-6DDC64236F0D}">
      <dsp:nvSpPr>
        <dsp:cNvPr id="0" name=""/>
        <dsp:cNvSpPr/>
      </dsp:nvSpPr>
      <dsp:spPr>
        <a:xfrm>
          <a:off x="4443365" y="891788"/>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Classification</a:t>
          </a:r>
        </a:p>
      </dsp:txBody>
      <dsp:txXfrm>
        <a:off x="4721108" y="1132068"/>
        <a:ext cx="1120477" cy="969345"/>
      </dsp:txXfrm>
    </dsp:sp>
    <dsp:sp modelId="{D8355F78-DD00-463F-A191-7448465DD3CC}">
      <dsp:nvSpPr>
        <dsp:cNvPr id="0" name=""/>
        <dsp:cNvSpPr/>
      </dsp:nvSpPr>
      <dsp:spPr>
        <a:xfrm>
          <a:off x="4273532" y="340854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66160-D984-4B9C-8DF5-8A4D5F2316B0}">
      <dsp:nvSpPr>
        <dsp:cNvPr id="0" name=""/>
        <dsp:cNvSpPr/>
      </dsp:nvSpPr>
      <dsp:spPr>
        <a:xfrm>
          <a:off x="4443365" y="2644942"/>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Conflict Resolution</a:t>
          </a:r>
        </a:p>
      </dsp:txBody>
      <dsp:txXfrm>
        <a:off x="4721108" y="2885222"/>
        <a:ext cx="1120477" cy="969345"/>
      </dsp:txXfrm>
    </dsp:sp>
    <dsp:sp modelId="{9A861F68-12CF-4DDA-8693-AF788FC2E8D7}">
      <dsp:nvSpPr>
        <dsp:cNvPr id="0" name=""/>
        <dsp:cNvSpPr/>
      </dsp:nvSpPr>
      <dsp:spPr>
        <a:xfrm>
          <a:off x="2721732" y="355418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032C-63D5-4699-BEA7-1E874F282D32}">
      <dsp:nvSpPr>
        <dsp:cNvPr id="0" name=""/>
        <dsp:cNvSpPr/>
      </dsp:nvSpPr>
      <dsp:spPr>
        <a:xfrm>
          <a:off x="2906312" y="3537728"/>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Prioritization</a:t>
          </a:r>
        </a:p>
      </dsp:txBody>
      <dsp:txXfrm>
        <a:off x="3184055" y="3778008"/>
        <a:ext cx="1120477" cy="969345"/>
      </dsp:txXfrm>
    </dsp:sp>
    <dsp:sp modelId="{69CD4FBF-385C-409D-A161-97F8EE2CB9D5}">
      <dsp:nvSpPr>
        <dsp:cNvPr id="0" name=""/>
        <dsp:cNvSpPr/>
      </dsp:nvSpPr>
      <dsp:spPr>
        <a:xfrm>
          <a:off x="1806446" y="2311768"/>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43786-FFFE-486C-9391-41ED6C88C44C}">
      <dsp:nvSpPr>
        <dsp:cNvPr id="0" name=""/>
        <dsp:cNvSpPr/>
      </dsp:nvSpPr>
      <dsp:spPr>
        <a:xfrm>
          <a:off x="1362123" y="2645939"/>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Validation</a:t>
          </a:r>
        </a:p>
      </dsp:txBody>
      <dsp:txXfrm>
        <a:off x="1639866" y="2886219"/>
        <a:ext cx="1120477" cy="969345"/>
      </dsp:txXfrm>
    </dsp:sp>
    <dsp:sp modelId="{5A0D58A8-D310-44DB-9D08-B857344FD2DD}">
      <dsp:nvSpPr>
        <dsp:cNvPr id="0" name=""/>
        <dsp:cNvSpPr/>
      </dsp:nvSpPr>
      <dsp:spPr>
        <a:xfrm>
          <a:off x="1362123" y="889793"/>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Definition and Specification</a:t>
          </a:r>
        </a:p>
      </dsp:txBody>
      <dsp:txXfrm>
        <a:off x="1639866" y="1130073"/>
        <a:ext cx="1120477" cy="96934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6/25/2025 9:41:06 AM</a:t>
            </a:fld>
            <a:endParaRPr lang="en-US" sz="90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6/25/2025 9:41:06 AM</a:t>
            </a:fld>
            <a:endParaRPr lang="en-US" sz="90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Business requirement: </a:t>
            </a:r>
            <a:r>
              <a:rPr lang="en-US">
                <a:latin typeface="Avenir Next LT Pro" panose="020B0504020202020204" pitchFamily="34" charset="0"/>
              </a:rPr>
              <a:t>It is beneficial to complete acceptance test design planning at this stage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a:t>
            </a:fld>
            <a:endParaRPr lang="en-US" sz="1000"/>
          </a:p>
        </p:txBody>
      </p:sp>
    </p:spTree>
    <p:extLst>
      <p:ext uri="{BB962C8B-B14F-4D97-AF65-F5344CB8AC3E}">
        <p14:creationId xmlns:p14="http://schemas.microsoft.com/office/powerpoint/2010/main" val="203372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B2C4-D60E-3B89-AF18-8FE674623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6154-16C1-8946-B8B6-371DD144D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A715B-2D11-7A3F-7A39-44F2035BCA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3C32FC-20BB-FD84-37E9-6FD8F9EE32A7}"/>
              </a:ext>
            </a:extLst>
          </p:cNvPr>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329781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B2C4-D60E-3B89-AF18-8FE674623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6154-16C1-8946-B8B6-371DD144D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A715B-2D11-7A3F-7A39-44F2035BCA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3C32FC-20BB-FD84-37E9-6FD8F9EE32A7}"/>
              </a:ext>
            </a:extLst>
          </p:cNvPr>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1368737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35</a:t>
            </a:fld>
            <a:endParaRPr lang="en-US" sz="1000"/>
          </a:p>
        </p:txBody>
      </p:sp>
    </p:spTree>
    <p:extLst>
      <p:ext uri="{BB962C8B-B14F-4D97-AF65-F5344CB8AC3E}">
        <p14:creationId xmlns:p14="http://schemas.microsoft.com/office/powerpoint/2010/main" val="8302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43</a:t>
            </a:fld>
            <a:endParaRPr lang="en-US">
              <a:solidFill>
                <a:schemeClr val="accent4">
                  <a:lumMod val="85000"/>
                  <a:lumOff val="15000"/>
                </a:schemeClr>
              </a:solidFill>
            </a:endParaRPr>
          </a:p>
        </p:txBody>
      </p:sp>
    </p:spTree>
    <p:extLst>
      <p:ext uri="{BB962C8B-B14F-4D97-AF65-F5344CB8AC3E}">
        <p14:creationId xmlns:p14="http://schemas.microsoft.com/office/powerpoint/2010/main" val="3251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a:t>
            </a:r>
            <a:r>
              <a:rPr lang="en-US" baseline="0"/>
              <a:t> have syntax </a:t>
            </a:r>
            <a:r>
              <a:rPr lang="en-US"/>
              <a:t>highlighting you can enter the first line.</a:t>
            </a:r>
          </a:p>
          <a:p>
            <a:pPr marL="171450" indent="-171450">
              <a:buFontTx/>
              <a:buChar char="-"/>
            </a:pPr>
            <a:r>
              <a:rPr lang="en-US"/>
              <a:t>in order</a:t>
            </a:r>
            <a:r>
              <a:rPr lang="en-US" baseline="0"/>
              <a:t> </a:t>
            </a:r>
            <a:r>
              <a:rPr lang="en-US"/>
              <a:t>for</a:t>
            </a:r>
            <a:r>
              <a:rPr lang="en-US" baseline="0"/>
              <a:t> users to recognize your work commits, you must introduce yourself.</a:t>
            </a:r>
          </a:p>
          <a:p>
            <a:pPr marL="171450" indent="-171450">
              <a:buFontTx/>
              <a:buChar char="-"/>
            </a:pPr>
            <a:r>
              <a:rPr lang="en-US" baseline="0"/>
              <a:t>check your current configuration</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45</a:t>
            </a:fld>
            <a:endParaRPr lang="en-US">
              <a:solidFill>
                <a:schemeClr val="accent4">
                  <a:lumMod val="85000"/>
                  <a:lumOff val="15000"/>
                </a:schemeClr>
              </a:solidFill>
            </a:endParaRPr>
          </a:p>
        </p:txBody>
      </p:sp>
    </p:spTree>
    <p:extLst>
      <p:ext uri="{BB962C8B-B14F-4D97-AF65-F5344CB8AC3E}">
        <p14:creationId xmlns:p14="http://schemas.microsoft.com/office/powerpoint/2010/main" val="3004194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you’ll need the</a:t>
            </a:r>
            <a:r>
              <a:rPr lang="en-US" baseline="0"/>
              <a:t> location of your repo on the server. </a:t>
            </a:r>
          </a:p>
          <a:p>
            <a:r>
              <a:rPr lang="en-US" baseline="0"/>
              <a:t>- the repository hosting service used: Atlassian Stash.</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47</a:t>
            </a:fld>
            <a:endParaRPr lang="en-US">
              <a:solidFill>
                <a:schemeClr val="accent4">
                  <a:lumMod val="85000"/>
                  <a:lumOff val="15000"/>
                </a:schemeClr>
              </a:solidFill>
            </a:endParaRPr>
          </a:p>
        </p:txBody>
      </p:sp>
    </p:spTree>
    <p:extLst>
      <p:ext uri="{BB962C8B-B14F-4D97-AF65-F5344CB8AC3E}">
        <p14:creationId xmlns:p14="http://schemas.microsoft.com/office/powerpoint/2010/main" val="164701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result of </a:t>
            </a:r>
            <a:r>
              <a:rPr lang="en-US" err="1"/>
              <a:t>git</a:t>
            </a:r>
            <a:r>
              <a:rPr lang="en-US"/>
              <a:t> init =&gt; a</a:t>
            </a:r>
            <a:r>
              <a:rPr lang="en-US" baseline="0"/>
              <a:t> </a:t>
            </a:r>
            <a:r>
              <a:rPr lang="en-US"/>
              <a:t>.</a:t>
            </a:r>
            <a:r>
              <a:rPr lang="en-US" err="1"/>
              <a:t>git</a:t>
            </a:r>
            <a:r>
              <a:rPr lang="en-US"/>
              <a:t> directory in project’s</a:t>
            </a:r>
            <a:r>
              <a:rPr lang="en-US" baseline="0"/>
              <a:t> files.</a:t>
            </a:r>
          </a:p>
          <a:p>
            <a:pPr marL="171450" indent="-171450">
              <a:buFontTx/>
              <a:buChar char="-"/>
            </a:pPr>
            <a:r>
              <a:rPr lang="en-US"/>
              <a:t>running </a:t>
            </a:r>
            <a:r>
              <a:rPr lang="en-US" err="1"/>
              <a:t>git</a:t>
            </a:r>
            <a:r>
              <a:rPr lang="en-US" baseline="0"/>
              <a:t> status will show the current status of your repo.</a:t>
            </a:r>
          </a:p>
          <a:p>
            <a:pPr marL="171450" indent="-171450">
              <a:buFontTx/>
              <a:buChar char="-"/>
            </a:pPr>
            <a:r>
              <a:rPr lang="en-US" baseline="0" err="1"/>
              <a:t>git</a:t>
            </a:r>
            <a:r>
              <a:rPr lang="en-US" baseline="0"/>
              <a:t> status will also show suggestions.</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48</a:t>
            </a:fld>
            <a:endParaRPr lang="en-US">
              <a:solidFill>
                <a:schemeClr val="accent4">
                  <a:lumMod val="85000"/>
                  <a:lumOff val="15000"/>
                </a:schemeClr>
              </a:solidFill>
            </a:endParaRPr>
          </a:p>
        </p:txBody>
      </p:sp>
    </p:spTree>
    <p:extLst>
      <p:ext uri="{BB962C8B-B14F-4D97-AF65-F5344CB8AC3E}">
        <p14:creationId xmlns:p14="http://schemas.microsoft.com/office/powerpoint/2010/main" val="3412860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t>
            </a:r>
            <a:r>
              <a:rPr lang="en-US" baseline="0"/>
              <a:t> to the Jira issue you want to work on and when this issue requires modification of the data (source code, documentation etc.) stored under </a:t>
            </a:r>
            <a:r>
              <a:rPr lang="en-US" baseline="0" err="1"/>
              <a:t>Git</a:t>
            </a:r>
            <a:r>
              <a:rPr lang="en-US" baseline="0"/>
              <a:t> version control you should create appropriate Branch related to this issue.</a:t>
            </a:r>
            <a:endParaRPr lang="en-US"/>
          </a:p>
        </p:txBody>
      </p:sp>
      <p:sp>
        <p:nvSpPr>
          <p:cNvPr id="4" name="Slide Number Placeholder 3"/>
          <p:cNvSpPr>
            <a:spLocks noGrp="1"/>
          </p:cNvSpPr>
          <p:nvPr>
            <p:ph type="sldNum" sz="quarter" idx="10"/>
          </p:nvPr>
        </p:nvSpPr>
        <p:spPr/>
        <p:txBody>
          <a:bodyPr/>
          <a:lstStyle/>
          <a:p>
            <a:fld id="{34C9DCFE-C8FD-4DDD-900E-7346A8760721}" type="slidenum">
              <a:rPr lang="en-US" smtClean="0"/>
              <a:t>49</a:t>
            </a:fld>
            <a:endParaRPr lang="en-US"/>
          </a:p>
        </p:txBody>
      </p:sp>
    </p:spTree>
    <p:extLst>
      <p:ext uri="{BB962C8B-B14F-4D97-AF65-F5344CB8AC3E}">
        <p14:creationId xmlns:p14="http://schemas.microsoft.com/office/powerpoint/2010/main" val="77837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commit your changes, write an</a:t>
            </a:r>
            <a:r>
              <a:rPr lang="en-US" baseline="0"/>
              <a:t> explicit message for the specific commit.</a:t>
            </a:r>
          </a:p>
          <a:p>
            <a:pPr marL="171450" indent="-171450">
              <a:buFontTx/>
              <a:buChar char="-"/>
            </a:pPr>
            <a:r>
              <a:rPr lang="en-US"/>
              <a:t>check commit</a:t>
            </a:r>
            <a:r>
              <a:rPr lang="en-US" baseline="0"/>
              <a:t> history</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51</a:t>
            </a:fld>
            <a:endParaRPr lang="en-US">
              <a:solidFill>
                <a:schemeClr val="accent4">
                  <a:lumMod val="85000"/>
                  <a:lumOff val="15000"/>
                </a:schemeClr>
              </a:solidFill>
            </a:endParaRPr>
          </a:p>
        </p:txBody>
      </p:sp>
    </p:spTree>
    <p:extLst>
      <p:ext uri="{BB962C8B-B14F-4D97-AF65-F5344CB8AC3E}">
        <p14:creationId xmlns:p14="http://schemas.microsoft.com/office/powerpoint/2010/main" val="109794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52</a:t>
            </a:fld>
            <a:endParaRPr lang="en-US">
              <a:solidFill>
                <a:schemeClr val="accent4">
                  <a:lumMod val="85000"/>
                  <a:lumOff val="15000"/>
                </a:schemeClr>
              </a:solidFill>
            </a:endParaRPr>
          </a:p>
        </p:txBody>
      </p:sp>
    </p:spTree>
    <p:extLst>
      <p:ext uri="{BB962C8B-B14F-4D97-AF65-F5344CB8AC3E}">
        <p14:creationId xmlns:p14="http://schemas.microsoft.com/office/powerpoint/2010/main" val="109112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a customer describes what s/he wants, it tends to be true that s/he always overstates it.</a:t>
            </a:r>
          </a:p>
          <a:p>
            <a:pPr marL="171450" indent="-171450">
              <a:buFont typeface="Arial" panose="020B0604020202020204" pitchFamily="34" charset="0"/>
              <a:buChar char="•"/>
            </a:pPr>
            <a:r>
              <a:rPr lang="en-US"/>
              <a:t>The product owner gathers the customer's requirement and summaries it.</a:t>
            </a:r>
          </a:p>
          <a:p>
            <a:pPr marL="171450" indent="-171450">
              <a:buFont typeface="Arial" panose="020B0604020202020204" pitchFamily="34" charset="0"/>
              <a:buChar char="•"/>
            </a:pPr>
            <a:r>
              <a:rPr lang="en-US"/>
              <a:t>Engineers follow PO's summary and make it work. Well, to some extent...</a:t>
            </a:r>
          </a:p>
          <a:p>
            <a:pPr marL="171450" indent="-171450">
              <a:buFont typeface="Arial" panose="020B0604020202020204" pitchFamily="34" charset="0"/>
              <a:buChar char="•"/>
            </a:pPr>
            <a:r>
              <a:rPr lang="en-US"/>
              <a:t>Then programmers will write it. However, when you test it, it is not workable.</a:t>
            </a:r>
          </a:p>
          <a:p>
            <a:pPr marL="171450" indent="-171450">
              <a:buFont typeface="Arial" panose="020B0604020202020204" pitchFamily="34" charset="0"/>
              <a:buChar char="•"/>
            </a:pPr>
            <a:r>
              <a:rPr lang="en-US"/>
              <a:t>Finally, we have a product, so the sales can start their job by exaggerating its features.</a:t>
            </a:r>
          </a:p>
          <a:p>
            <a:pPr marL="171450" indent="-171450">
              <a:buFont typeface="Arial" panose="020B0604020202020204" pitchFamily="34" charset="0"/>
              <a:buChar char="•"/>
            </a:pPr>
            <a:r>
              <a:rPr lang="en-US"/>
              <a:t>When you want to check the document, it is always nowhere to be found.</a:t>
            </a:r>
          </a:p>
          <a:p>
            <a:pPr marL="171450" indent="-171450">
              <a:buFont typeface="Arial" panose="020B0604020202020204" pitchFamily="34" charset="0"/>
              <a:buChar char="•"/>
            </a:pPr>
            <a:r>
              <a:rPr lang="en-US"/>
              <a:t>What the operations build is simply a rope. Gosh, I don't know what to say.</a:t>
            </a:r>
          </a:p>
          <a:p>
            <a:pPr marL="171450" indent="-171450">
              <a:buFont typeface="Arial" panose="020B0604020202020204" pitchFamily="34" charset="0"/>
              <a:buChar char="•"/>
            </a:pPr>
            <a:r>
              <a:rPr lang="en-US"/>
              <a:t>Customers are billed for extraordinary experiences.</a:t>
            </a:r>
          </a:p>
          <a:p>
            <a:pPr marL="171450" indent="-171450">
              <a:buFont typeface="Arial" panose="020B0604020202020204" pitchFamily="34" charset="0"/>
              <a:buChar char="•"/>
            </a:pPr>
            <a:r>
              <a:rPr lang="en-US"/>
              <a:t>The way Helpdesk solves problems is just simple and "radical".</a:t>
            </a:r>
          </a:p>
          <a:p>
            <a:pPr marL="171450" indent="-171450">
              <a:buFont typeface="Arial" panose="020B0604020202020204" pitchFamily="34" charset="0"/>
              <a:buChar char="•"/>
            </a:pPr>
            <a:r>
              <a:rPr lang="en-US"/>
              <a:t>Voila! It turns out what the customer truly wants is just a simple tire swing.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14</a:t>
            </a:fld>
            <a:endParaRPr lang="en-US" sz="1000"/>
          </a:p>
        </p:txBody>
      </p:sp>
    </p:spTree>
    <p:extLst>
      <p:ext uri="{BB962C8B-B14F-4D97-AF65-F5344CB8AC3E}">
        <p14:creationId xmlns:p14="http://schemas.microsoft.com/office/powerpoint/2010/main" val="419426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53</a:t>
            </a:fld>
            <a:endParaRPr lang="en-US">
              <a:solidFill>
                <a:schemeClr val="accent4">
                  <a:lumMod val="85000"/>
                  <a:lumOff val="15000"/>
                </a:schemeClr>
              </a:solidFill>
            </a:endParaRPr>
          </a:p>
        </p:txBody>
      </p:sp>
    </p:spTree>
    <p:extLst>
      <p:ext uri="{BB962C8B-B14F-4D97-AF65-F5344CB8AC3E}">
        <p14:creationId xmlns:p14="http://schemas.microsoft.com/office/powerpoint/2010/main" val="137546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54</a:t>
            </a:fld>
            <a:endParaRPr lang="en-US">
              <a:solidFill>
                <a:schemeClr val="accent4">
                  <a:lumMod val="85000"/>
                  <a:lumOff val="15000"/>
                </a:schemeClr>
              </a:solidFill>
            </a:endParaRPr>
          </a:p>
        </p:txBody>
      </p:sp>
    </p:spTree>
    <p:extLst>
      <p:ext uri="{BB962C8B-B14F-4D97-AF65-F5344CB8AC3E}">
        <p14:creationId xmlns:p14="http://schemas.microsoft.com/office/powerpoint/2010/main" val="287927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70</a:t>
            </a:fld>
            <a:endParaRPr lang="en-US" sz="1000"/>
          </a:p>
        </p:txBody>
      </p:sp>
    </p:spTree>
    <p:extLst>
      <p:ext uri="{BB962C8B-B14F-4D97-AF65-F5344CB8AC3E}">
        <p14:creationId xmlns:p14="http://schemas.microsoft.com/office/powerpoint/2010/main" val="133502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FB1A579D-3553-4F33-9067-7E7231905C3B}" type="slidenum">
              <a:rPr lang="en-US" sz="1000"/>
              <a:pPr/>
              <a:t>16</a:t>
            </a:fld>
            <a:endParaRPr lang="en-US" sz="1000"/>
          </a:p>
        </p:txBody>
      </p:sp>
    </p:spTree>
    <p:extLst>
      <p:ext uri="{BB962C8B-B14F-4D97-AF65-F5344CB8AC3E}">
        <p14:creationId xmlns:p14="http://schemas.microsoft.com/office/powerpoint/2010/main" val="252358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A good requirement states something that is </a:t>
            </a:r>
            <a:r>
              <a:rPr lang="en-US" altLang="en-US" b="1">
                <a:latin typeface="Avenir Next LT Pro" panose="020B0504020202020204" pitchFamily="34" charset="0"/>
              </a:rPr>
              <a:t>necessary, verifiable</a:t>
            </a:r>
            <a:r>
              <a:rPr lang="en-US" altLang="en-US">
                <a:latin typeface="Avenir Next LT Pro" panose="020B0504020202020204" pitchFamily="34" charset="0"/>
              </a:rPr>
              <a:t>, and </a:t>
            </a:r>
            <a:r>
              <a:rPr lang="en-US" altLang="en-US" b="1">
                <a:latin typeface="Avenir Next LT Pro" panose="020B0504020202020204" pitchFamily="34" charset="0"/>
              </a:rPr>
              <a:t>attainable</a:t>
            </a:r>
            <a:r>
              <a:rPr lang="en-US" altLang="en-US">
                <a:latin typeface="Avenir Next LT Pro" panose="020B05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Even if it is verifiable and attainable, and eloquently written, if it is not necessary, it is not a good requirement. To be verifiable, the requirement must state something that can be verified by examination, analysis, test, or demonstration. Statements that are subjective, or that contain subjective words, such as "easy", are not verifiable. If a requirement is not attainable, there is little point in writing it. A good requirement should be clearly stated.</a:t>
            </a:r>
          </a:p>
          <a:p>
            <a:pPr marL="169545" indent="-169545"/>
            <a:br>
              <a:rPr lang="en-US"/>
            </a:br>
            <a:r>
              <a:rPr lang="en-US" altLang="en-US" b="1">
                <a:latin typeface="Avenir Next LT Pro" panose="020B0504020202020204" pitchFamily="34" charset="0"/>
              </a:rPr>
              <a:t>Need</a:t>
            </a:r>
            <a:r>
              <a:rPr lang="en-US" altLang="en-US">
                <a:latin typeface="Avenir Next LT Pro" panose="020B0504020202020204" pitchFamily="34" charset="0"/>
              </a:rPr>
              <a:t>. If there is a doubt about the necessity of a requirement, then ask: What is the worst thing that could happen if this requirement were not included? If you do not find an answer of any consequence, then you probably do not need the requirement.</a:t>
            </a:r>
          </a:p>
          <a:p>
            <a:pPr marL="169545" indent="-169545"/>
            <a:r>
              <a:rPr lang="en-US" altLang="en-US" b="1">
                <a:latin typeface="Avenir Next LT Pro" panose="020B0504020202020204" pitchFamily="34" charset="0"/>
              </a:rPr>
              <a:t>Verification</a:t>
            </a:r>
            <a:r>
              <a:rPr lang="en-US" altLang="en-US">
                <a:latin typeface="Avenir Next LT Pro" panose="020B0504020202020204" pitchFamily="34" charset="0"/>
              </a:rPr>
              <a:t>. As you write a requirement, determine how you will verify it. Determine the criteria for acceptance. This step will help ensure that the requirement is verifiable.</a:t>
            </a:r>
          </a:p>
          <a:p>
            <a:pPr marL="169545" indent="-169545"/>
            <a:r>
              <a:rPr lang="en-US" altLang="en-US" b="1">
                <a:latin typeface="Avenir Next LT Pro" panose="020B0504020202020204" pitchFamily="34" charset="0"/>
              </a:rPr>
              <a:t>Attainable</a:t>
            </a:r>
            <a:r>
              <a:rPr lang="en-US" altLang="en-US">
                <a:latin typeface="Avenir Next LT Pro" panose="020B0504020202020204" pitchFamily="34" charset="0"/>
              </a:rPr>
              <a:t>. To be attainable, the requirement must be technically feasible and fit within budget, schedule, and other constraints. If you are uncertain about whether a requirement is technically feasible, then you will need to conduct the research or studies to determine its feasibility. If still uncertain, then you may need to state what you want as a goal, not as a requirement. Even if a requirement is technically feasible, it may not be attainable due to budget, schedule, or other, e.g., weight, constraints. There is no point in writing a requirement for something you cannot afford -- be reasonable.</a:t>
            </a:r>
          </a:p>
          <a:p>
            <a:pPr marL="169545" indent="-169545"/>
            <a:r>
              <a:rPr lang="en-US" altLang="en-US" b="1">
                <a:latin typeface="Avenir Next LT Pro" panose="020B0504020202020204" pitchFamily="34" charset="0"/>
              </a:rPr>
              <a:t>Clarity</a:t>
            </a:r>
            <a:r>
              <a:rPr lang="en-US" altLang="en-US">
                <a:latin typeface="Avenir Next LT Pro" panose="020B0504020202020204" pitchFamily="34" charset="0"/>
              </a:rPr>
              <a:t>. Each requirement should express a single thought, be concise, and simple. It is important that the requirement not be misunderstood -- it must be unambiguous. Simple sentences will most often suffice for a good requirement.</a:t>
            </a:r>
            <a:endParaRPr lang="en-US" altLang="en-US" sz="1200">
              <a:latin typeface="Avenir Next LT Pro" panose="020B0504020202020204" pitchFamily="34" charset="0"/>
            </a:endParaRP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21</a:t>
            </a:fld>
            <a:endParaRPr lang="en-US" sz="1000"/>
          </a:p>
        </p:txBody>
      </p:sp>
    </p:spTree>
    <p:extLst>
      <p:ext uri="{BB962C8B-B14F-4D97-AF65-F5344CB8AC3E}">
        <p14:creationId xmlns:p14="http://schemas.microsoft.com/office/powerpoint/2010/main" val="3915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22</a:t>
            </a:fld>
            <a:endParaRPr lang="en-US" sz="1000"/>
          </a:p>
        </p:txBody>
      </p:sp>
    </p:spTree>
    <p:extLst>
      <p:ext uri="{BB962C8B-B14F-4D97-AF65-F5344CB8AC3E}">
        <p14:creationId xmlns:p14="http://schemas.microsoft.com/office/powerpoint/2010/main" val="384541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24</a:t>
            </a:fld>
            <a:endParaRPr lang="en-US" sz="1000"/>
          </a:p>
        </p:txBody>
      </p:sp>
    </p:spTree>
    <p:extLst>
      <p:ext uri="{BB962C8B-B14F-4D97-AF65-F5344CB8AC3E}">
        <p14:creationId xmlns:p14="http://schemas.microsoft.com/office/powerpoint/2010/main" val="226675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25</a:t>
            </a:fld>
            <a:endParaRPr lang="en-US" sz="1000"/>
          </a:p>
        </p:txBody>
      </p:sp>
    </p:spTree>
    <p:extLst>
      <p:ext uri="{BB962C8B-B14F-4D97-AF65-F5344CB8AC3E}">
        <p14:creationId xmlns:p14="http://schemas.microsoft.com/office/powerpoint/2010/main" val="74997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26</a:t>
            </a:fld>
            <a:endParaRPr lang="en-US" sz="1000"/>
          </a:p>
        </p:txBody>
      </p:sp>
    </p:spTree>
    <p:extLst>
      <p:ext uri="{BB962C8B-B14F-4D97-AF65-F5344CB8AC3E}">
        <p14:creationId xmlns:p14="http://schemas.microsoft.com/office/powerpoint/2010/main" val="4202617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a:p>
        </p:txBody>
      </p:sp>
    </p:spTree>
    <p:extLst>
      <p:ext uri="{BB962C8B-B14F-4D97-AF65-F5344CB8AC3E}">
        <p14:creationId xmlns:p14="http://schemas.microsoft.com/office/powerpoint/2010/main" val="21129226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364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10084605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18358271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312883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890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4219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1788618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299-DE09-231E-B726-883550BF8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7BACF-4B88-A1D8-9A83-944962D1E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207F4-3B52-1A37-0FBB-388ACF55F069}"/>
              </a:ext>
            </a:extLst>
          </p:cNvPr>
          <p:cNvSpPr>
            <a:spLocks noGrp="1"/>
          </p:cNvSpPr>
          <p:nvPr>
            <p:ph type="dt" sz="half" idx="10"/>
          </p:nvPr>
        </p:nvSpPr>
        <p:spPr/>
        <p:txBody>
          <a:bodyPr/>
          <a:lstStyle/>
          <a:p>
            <a:fld id="{D65C9A3F-BE41-40E8-A929-43DD7B292BB4}" type="datetimeFigureOut">
              <a:rPr lang="en-US" smtClean="0"/>
              <a:t>6/25/2025</a:t>
            </a:fld>
            <a:endParaRPr lang="en-US"/>
          </a:p>
        </p:txBody>
      </p:sp>
      <p:sp>
        <p:nvSpPr>
          <p:cNvPr id="5" name="Footer Placeholder 4">
            <a:extLst>
              <a:ext uri="{FF2B5EF4-FFF2-40B4-BE49-F238E27FC236}">
                <a16:creationId xmlns:a16="http://schemas.microsoft.com/office/drawing/2014/main" id="{55B4ED99-763D-052C-A2CD-A19FC21D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278C5-A86C-164C-3577-CF796D9F0060}"/>
              </a:ext>
            </a:extLst>
          </p:cNvPr>
          <p:cNvSpPr>
            <a:spLocks noGrp="1"/>
          </p:cNvSpPr>
          <p:nvPr>
            <p:ph type="sldNum" sz="quarter" idx="12"/>
          </p:nvPr>
        </p:nvSpPr>
        <p:spPr/>
        <p:txBody>
          <a:bodyPr/>
          <a:lstStyle/>
          <a:p>
            <a:fld id="{0AE50958-B331-48D8-93F5-B65D81E4690A}" type="slidenum">
              <a:rPr lang="en-US" smtClean="0"/>
              <a:t>‹#›</a:t>
            </a:fld>
            <a:endParaRPr lang="en-US"/>
          </a:p>
        </p:txBody>
      </p:sp>
    </p:spTree>
    <p:extLst>
      <p:ext uri="{BB962C8B-B14F-4D97-AF65-F5344CB8AC3E}">
        <p14:creationId xmlns:p14="http://schemas.microsoft.com/office/powerpoint/2010/main" val="420875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30040937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296195860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9474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 6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6A2E74-AC57-AF7E-7DC0-69BEAD40D52D}"/>
              </a:ext>
            </a:extLst>
          </p:cNvPr>
          <p:cNvSpPr/>
          <p:nvPr userDrawn="1"/>
        </p:nvSpPr>
        <p:spPr>
          <a:xfrm>
            <a:off x="3476625"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5"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Text Placeholder 5">
            <a:extLst>
              <a:ext uri="{FF2B5EF4-FFF2-40B4-BE49-F238E27FC236}">
                <a16:creationId xmlns:a16="http://schemas.microsoft.com/office/drawing/2014/main" id="{AE2214D4-13C2-A3B3-B673-6C90FB5CD0A6}"/>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4" name="Title 4">
            <a:extLst>
              <a:ext uri="{FF2B5EF4-FFF2-40B4-BE49-F238E27FC236}">
                <a16:creationId xmlns:a16="http://schemas.microsoft.com/office/drawing/2014/main" id="{6C03DDC9-1215-58A7-966E-1F225C5E51EB}"/>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1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5"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3" name="Text Placeholder 14">
            <a:extLst>
              <a:ext uri="{FF2B5EF4-FFF2-40B4-BE49-F238E27FC236}">
                <a16:creationId xmlns:a16="http://schemas.microsoft.com/office/drawing/2014/main" id="{78066613-8544-14DA-CE5B-A0653A86EF03}"/>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5090840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9968529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3599644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853807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2301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3.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 id="2147483738" r:id="rId5"/>
    <p:sldLayoutId id="2147483739" r:id="rId6"/>
    <p:sldLayoutId id="2147483740" r:id="rId7"/>
    <p:sldLayoutId id="2147483741" r:id="rId8"/>
    <p:sldLayoutId id="2147483742" r:id="rId9"/>
    <p:sldLayoutId id="2147483743" r:id="rId10"/>
    <p:sldLayoutId id="2147483747" r:id="rId11"/>
    <p:sldLayoutId id="2147483748" r:id="rId12"/>
    <p:sldLayoutId id="2147483749" r:id="rId13"/>
    <p:sldLayoutId id="21474837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6" r:id="rId21"/>
    <p:sldLayoutId id="2147483737" r:id="rId22"/>
    <p:sldLayoutId id="2147483744" r:id="rId23"/>
    <p:sldLayoutId id="2147483745" r:id="rId24"/>
    <p:sldLayoutId id="2147483746" r:id="rId25"/>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6" r:id="rId11"/>
    <p:sldLayoutId id="2147483704" r:id="rId12"/>
    <p:sldLayoutId id="2147483678" r:id="rId13"/>
    <p:sldLayoutId id="2147483677" r:id="rId14"/>
    <p:sldLayoutId id="2147483679" r:id="rId15"/>
    <p:sldLayoutId id="2147483710" r:id="rId16"/>
    <p:sldLayoutId id="2147483711" r:id="rId17"/>
    <p:sldLayoutId id="2147483695" r:id="rId18"/>
    <p:sldLayoutId id="2147483723" r:id="rId19"/>
    <p:sldLayoutId id="2147483696" r:id="rId20"/>
    <p:sldLayoutId id="2147483734" r:id="rId21"/>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hyperlink" Target="https://www2.seas.gwu.edu/~mlancast/cs254/IEE_STD_1233-_Requirements_Spec.pdf" TargetMode="External"/><Relationship Id="rId2" Type="http://schemas.openxmlformats.org/officeDocument/2006/relationships/hyperlink" Target="https://spacese.spacegrant.org/uploads/Requirements-Writing/Writing%20Good%20Requirements.pdf" TargetMode="Externa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bitbucket.sw.nxp.com/dashboard" TargetMode="External"/><Relationship Id="rId3" Type="http://schemas.openxmlformats.org/officeDocument/2006/relationships/hyperlink" Target="https://www.sourcetreeapp.com/download/" TargetMode="External"/><Relationship Id="rId7" Type="http://schemas.openxmlformats.org/officeDocument/2006/relationships/hyperlink" Target="https://gerrit.googlesource.com/git-repo/"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XP/*repo.git"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hyperlink" Target="https://drive.google.com/file/d/1fw1gU0Bc13k4hxtezKrgKKGtLUgh6d4a/view" TargetMode="Externa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nxp.flexnetoperations.com/control/frse/download?agree=Accept&amp;element=6443311" TargetMode="Externa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5.xm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5.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sv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gif"/><Relationship Id="rId1" Type="http://schemas.openxmlformats.org/officeDocument/2006/relationships/slideLayout" Target="../slideLayouts/slideLayout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a:t>University Course</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a:t>NXP</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a:xfrm>
            <a:off x="1342652" y="1616531"/>
            <a:ext cx="5064990" cy="2726730"/>
          </a:xfrm>
        </p:spPr>
        <p:txBody>
          <a:bodyPr/>
          <a:lstStyle/>
          <a:p>
            <a:pPr algn="ctr"/>
            <a:r>
              <a:rPr lang="en-US">
                <a:latin typeface="Poppins SemiBold"/>
                <a:cs typeface="Poppins SemiBold"/>
              </a:rPr>
              <a:t>Embedded Systems</a:t>
            </a:r>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0" indent="0">
              <a:buNone/>
            </a:pPr>
            <a:r>
              <a:rPr lang="en-US">
                <a:latin typeface="+mn-lt"/>
              </a:rPr>
              <a:t>The verification phase of V-model includes:</a:t>
            </a:r>
          </a:p>
          <a:p>
            <a:r>
              <a:rPr lang="en-US" b="1">
                <a:solidFill>
                  <a:srgbClr val="2496DC"/>
                </a:solidFill>
                <a:latin typeface="+mn-lt"/>
              </a:rPr>
              <a:t>Business requirement</a:t>
            </a:r>
            <a:r>
              <a:rPr lang="en-US" b="1">
                <a:latin typeface="+mn-lt"/>
              </a:rPr>
              <a:t> </a:t>
            </a:r>
            <a:r>
              <a:rPr lang="en-US">
                <a:latin typeface="+mn-lt"/>
              </a:rPr>
              <a:t>analysis is the stage of having a </a:t>
            </a:r>
            <a:r>
              <a:rPr lang="en-US" b="1">
                <a:latin typeface="+mn-lt"/>
              </a:rPr>
              <a:t>detailed communication with the customer </a:t>
            </a:r>
            <a:r>
              <a:rPr lang="en-US">
                <a:latin typeface="+mn-lt"/>
              </a:rPr>
              <a:t>so that it gets easier </a:t>
            </a:r>
            <a:r>
              <a:rPr lang="en-US" b="1">
                <a:latin typeface="+mn-lt"/>
              </a:rPr>
              <a:t>to understand his/her exact requirements</a:t>
            </a:r>
            <a:r>
              <a:rPr lang="en-US">
                <a:latin typeface="+mn-lt"/>
              </a:rPr>
              <a:t>.</a:t>
            </a:r>
          </a:p>
          <a:p>
            <a:pPr marL="169545" indent="-169545"/>
            <a:r>
              <a:rPr lang="en-US" b="1">
                <a:solidFill>
                  <a:srgbClr val="98B81E"/>
                </a:solidFill>
                <a:latin typeface="+mn-lt"/>
              </a:rPr>
              <a:t>System design</a:t>
            </a:r>
            <a:r>
              <a:rPr lang="en-US">
                <a:latin typeface="+mn-lt"/>
              </a:rPr>
              <a:t> stage involves</a:t>
            </a:r>
            <a:r>
              <a:rPr lang="en-US" b="1">
                <a:latin typeface="+mn-lt"/>
              </a:rPr>
              <a:t> understanding and detailing out the entire hardware and communication setup</a:t>
            </a:r>
            <a:r>
              <a:rPr lang="en-US">
                <a:latin typeface="+mn-lt"/>
              </a:rPr>
              <a:t> for the product being developed. System test design can also be planned at this stage</a:t>
            </a:r>
          </a:p>
          <a:p>
            <a:pPr marL="169545" indent="-169545"/>
            <a:r>
              <a:rPr lang="en-US" b="1">
                <a:solidFill>
                  <a:srgbClr val="928648"/>
                </a:solidFill>
                <a:latin typeface="+mn-lt"/>
              </a:rPr>
              <a:t>Architectural design</a:t>
            </a:r>
            <a:r>
              <a:rPr lang="en-US" b="1">
                <a:solidFill>
                  <a:srgbClr val="2496DC"/>
                </a:solidFill>
                <a:latin typeface="+mn-lt"/>
              </a:rPr>
              <a:t> </a:t>
            </a:r>
            <a:r>
              <a:rPr lang="en-US">
                <a:latin typeface="+mn-lt"/>
              </a:rPr>
              <a:t>stage involves </a:t>
            </a:r>
            <a:r>
              <a:rPr lang="en-US" b="1">
                <a:latin typeface="+mn-lt"/>
              </a:rPr>
              <a:t>understanding the technical and financial feasibility of the product before it is actually developed</a:t>
            </a:r>
            <a:r>
              <a:rPr lang="en-US">
                <a:latin typeface="+mn-lt"/>
              </a:rPr>
              <a:t>. The focus is to understand the data transfer that will take place between internal and external modules</a:t>
            </a:r>
          </a:p>
          <a:p>
            <a:pPr marL="169545" indent="-169545"/>
            <a:r>
              <a:rPr lang="en-US" b="1">
                <a:solidFill>
                  <a:srgbClr val="FF9B09"/>
                </a:solidFill>
                <a:latin typeface="+mn-lt"/>
              </a:rPr>
              <a:t>Module design </a:t>
            </a:r>
            <a:r>
              <a:rPr lang="en-US">
                <a:latin typeface="+mn-lt"/>
              </a:rPr>
              <a:t>stage focuses on </a:t>
            </a:r>
            <a:r>
              <a:rPr lang="en-US" b="1">
                <a:latin typeface="+mn-lt"/>
              </a:rPr>
              <a:t>designing a detailed plan for the internal modules </a:t>
            </a:r>
            <a:r>
              <a:rPr lang="en-US">
                <a:latin typeface="+mn-lt"/>
              </a:rPr>
              <a:t>of the system. Also known as low-level design, it is important to ensure that the design is compatible with other modules in system architecture and other external systems</a:t>
            </a:r>
          </a:p>
        </p:txBody>
      </p:sp>
    </p:spTree>
    <p:extLst>
      <p:ext uri="{BB962C8B-B14F-4D97-AF65-F5344CB8AC3E}">
        <p14:creationId xmlns:p14="http://schemas.microsoft.com/office/powerpoint/2010/main" val="4221969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CODING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During this phase, the actual </a:t>
            </a:r>
            <a:r>
              <a:rPr lang="en-US" b="1">
                <a:solidFill>
                  <a:srgbClr val="6D9A45"/>
                </a:solidFill>
                <a:latin typeface="+mn-lt"/>
              </a:rPr>
              <a:t>coding</a:t>
            </a:r>
            <a:r>
              <a:rPr lang="en-US">
                <a:latin typeface="+mn-lt"/>
              </a:rPr>
              <a:t> of the system modules is taken up</a:t>
            </a:r>
          </a:p>
          <a:p>
            <a:pPr marL="169545" indent="-169545"/>
            <a:r>
              <a:rPr lang="en-US">
                <a:latin typeface="+mn-lt"/>
              </a:rPr>
              <a:t>On the basis of system and architectural requirements of the program, the best suitable programming language is selected using which the coding is done at par with the coding guidelines and standards; the code is then reviewed and optimized to ensure the delivery of best performing product</a:t>
            </a:r>
          </a:p>
        </p:txBody>
      </p:sp>
    </p:spTree>
    <p:extLst>
      <p:ext uri="{BB962C8B-B14F-4D97-AF65-F5344CB8AC3E}">
        <p14:creationId xmlns:p14="http://schemas.microsoft.com/office/powerpoint/2010/main" val="31863227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0" indent="0">
              <a:buNone/>
            </a:pPr>
            <a:r>
              <a:rPr lang="en-US">
                <a:latin typeface="+mn-lt"/>
              </a:rPr>
              <a:t>During this phase, the product undergoes various forms of testing.</a:t>
            </a:r>
          </a:p>
          <a:p>
            <a:pPr marL="169545" indent="-169545"/>
            <a:r>
              <a:rPr lang="en-US" b="1">
                <a:solidFill>
                  <a:srgbClr val="FF9B09"/>
                </a:solidFill>
                <a:latin typeface="+mn-lt"/>
              </a:rPr>
              <a:t>Unit testing </a:t>
            </a:r>
            <a:r>
              <a:rPr lang="en-US">
                <a:latin typeface="+mn-lt"/>
              </a:rPr>
              <a:t>is conducted at an early stage so that the bugs are eliminated at the starting stages of product development</a:t>
            </a:r>
          </a:p>
          <a:p>
            <a:pPr marL="169545" indent="-169545"/>
            <a:r>
              <a:rPr lang="en-US" b="1">
                <a:solidFill>
                  <a:srgbClr val="928648"/>
                </a:solidFill>
                <a:latin typeface="+mn-lt"/>
              </a:rPr>
              <a:t>Integration testing</a:t>
            </a:r>
            <a:r>
              <a:rPr lang="en-US" b="1">
                <a:latin typeface="+mn-lt"/>
              </a:rPr>
              <a:t> </a:t>
            </a:r>
            <a:r>
              <a:rPr lang="en-US">
                <a:latin typeface="+mn-lt"/>
              </a:rPr>
              <a:t>is done to check whether there is a valid and proper communication within the internal modules of the system</a:t>
            </a:r>
          </a:p>
          <a:p>
            <a:pPr marL="169545" indent="-169545"/>
            <a:r>
              <a:rPr lang="en-US" b="1">
                <a:solidFill>
                  <a:srgbClr val="98B81E"/>
                </a:solidFill>
                <a:latin typeface="+mn-lt"/>
              </a:rPr>
              <a:t>System testing</a:t>
            </a:r>
            <a:r>
              <a:rPr lang="en-US" b="1">
                <a:solidFill>
                  <a:srgbClr val="2496DC"/>
                </a:solidFill>
                <a:latin typeface="+mn-lt"/>
              </a:rPr>
              <a:t> </a:t>
            </a:r>
            <a:r>
              <a:rPr lang="en-US">
                <a:latin typeface="+mn-lt"/>
              </a:rPr>
              <a:t>enables the testing of the entire system and to ensure if the internal modules communicate effectively with the external systems</a:t>
            </a:r>
          </a:p>
          <a:p>
            <a:pPr marL="169545" indent="-169545"/>
            <a:r>
              <a:rPr lang="en-US" b="1">
                <a:solidFill>
                  <a:srgbClr val="2496DC"/>
                </a:solidFill>
                <a:latin typeface="+mn-lt"/>
              </a:rPr>
              <a:t>Acceptance testing</a:t>
            </a:r>
            <a:r>
              <a:rPr lang="en-US" b="1">
                <a:latin typeface="+mn-lt"/>
              </a:rPr>
              <a:t> </a:t>
            </a:r>
            <a:r>
              <a:rPr lang="en-US">
                <a:latin typeface="+mn-lt"/>
              </a:rPr>
              <a:t>is done to test a product in the user’s environment and to check if it’s compatible with the other systems available in the environment</a:t>
            </a:r>
          </a:p>
        </p:txBody>
      </p:sp>
    </p:spTree>
    <p:extLst>
      <p:ext uri="{BB962C8B-B14F-4D97-AF65-F5344CB8AC3E}">
        <p14:creationId xmlns:p14="http://schemas.microsoft.com/office/powerpoint/2010/main" val="25825796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Requirements Engineering</a:t>
            </a:r>
          </a:p>
        </p:txBody>
      </p:sp>
    </p:spTree>
    <p:extLst>
      <p:ext uri="{BB962C8B-B14F-4D97-AF65-F5344CB8AC3E}">
        <p14:creationId xmlns:p14="http://schemas.microsoft.com/office/powerpoint/2010/main" val="263680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t>What is requirements engineering?</a:t>
            </a:r>
          </a:p>
        </p:txBody>
      </p:sp>
      <p:pic>
        <p:nvPicPr>
          <p:cNvPr id="7" name="Picture 2">
            <a:extLst>
              <a:ext uri="{FF2B5EF4-FFF2-40B4-BE49-F238E27FC236}">
                <a16:creationId xmlns:a16="http://schemas.microsoft.com/office/drawing/2014/main" id="{7C72CF45-0871-90AD-AAF7-1AB51D0E556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91959" y="931015"/>
            <a:ext cx="8608082" cy="5315492"/>
          </a:xfrm>
          <a:prstGeom prst="rect">
            <a:avLst/>
          </a:prstGeom>
          <a:solidFill>
            <a:srgbClr val="FFFFFF"/>
          </a:solidFill>
        </p:spPr>
      </p:pic>
    </p:spTree>
    <p:extLst>
      <p:ext uri="{BB962C8B-B14F-4D97-AF65-F5344CB8AC3E}">
        <p14:creationId xmlns:p14="http://schemas.microsoft.com/office/powerpoint/2010/main" val="2840098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What is requirements engineering?</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b="1" dirty="0">
                <a:latin typeface="+mn-lt"/>
              </a:rPr>
              <a:t>Requirements Engineering </a:t>
            </a:r>
            <a:r>
              <a:rPr lang="en-US" dirty="0">
                <a:latin typeface="+mn-lt"/>
              </a:rPr>
              <a:t>(RE) is the </a:t>
            </a:r>
            <a:r>
              <a:rPr lang="en-US" b="1" dirty="0">
                <a:latin typeface="+mn-lt"/>
              </a:rPr>
              <a:t>process of discovering, analyzing, documenting and validating </a:t>
            </a:r>
            <a:r>
              <a:rPr lang="en-US" dirty="0">
                <a:latin typeface="+mn-lt"/>
              </a:rPr>
              <a:t>the requirements of the system</a:t>
            </a:r>
          </a:p>
          <a:p>
            <a:pPr marL="169545" indent="-169545"/>
            <a:r>
              <a:rPr lang="en-US" dirty="0">
                <a:latin typeface="+mn-lt"/>
              </a:rPr>
              <a:t>Each software development process goes through the phase of requirements engineering</a:t>
            </a:r>
          </a:p>
          <a:p>
            <a:pPr marL="169545" indent="-169545"/>
            <a:r>
              <a:rPr lang="en-US" dirty="0">
                <a:latin typeface="+mn-lt"/>
              </a:rPr>
              <a:t>The processes used for RE vary widely depending on the application domain, the people involved and the organization developing the requirements</a:t>
            </a:r>
          </a:p>
          <a:p>
            <a:pPr marL="169545" indent="-169545"/>
            <a:endParaRPr lang="en-US" dirty="0">
              <a:latin typeface="+mn-lt"/>
            </a:endParaRPr>
          </a:p>
          <a:p>
            <a:endParaRPr lang="en-US" dirty="0">
              <a:latin typeface="+mn-lt"/>
            </a:endParaRPr>
          </a:p>
        </p:txBody>
      </p:sp>
    </p:spTree>
    <p:extLst>
      <p:ext uri="{BB962C8B-B14F-4D97-AF65-F5344CB8AC3E}">
        <p14:creationId xmlns:p14="http://schemas.microsoft.com/office/powerpoint/2010/main" val="31791668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Problems of requirements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Stakeholders </a:t>
            </a:r>
            <a:r>
              <a:rPr lang="en-US" b="1">
                <a:latin typeface="+mn-lt"/>
              </a:rPr>
              <a:t>don’t know what they really want</a:t>
            </a:r>
          </a:p>
          <a:p>
            <a:pPr marL="169545" indent="-169545"/>
            <a:r>
              <a:rPr lang="en-US">
                <a:latin typeface="+mn-lt"/>
              </a:rPr>
              <a:t>Stakeholders </a:t>
            </a:r>
            <a:r>
              <a:rPr lang="en-US" b="1">
                <a:latin typeface="+mn-lt"/>
              </a:rPr>
              <a:t>express </a:t>
            </a:r>
            <a:r>
              <a:rPr lang="en-US">
                <a:latin typeface="+mn-lt"/>
              </a:rPr>
              <a:t>requirements </a:t>
            </a:r>
            <a:r>
              <a:rPr lang="en-US" b="1">
                <a:latin typeface="+mn-lt"/>
              </a:rPr>
              <a:t>in their own terms</a:t>
            </a:r>
          </a:p>
          <a:p>
            <a:pPr marL="169545" indent="-169545"/>
            <a:r>
              <a:rPr lang="en-US">
                <a:latin typeface="+mn-lt"/>
              </a:rPr>
              <a:t>Different stakeholders may have </a:t>
            </a:r>
            <a:r>
              <a:rPr lang="en-US" b="1">
                <a:latin typeface="+mn-lt"/>
              </a:rPr>
              <a:t>conflicting requirements</a:t>
            </a:r>
          </a:p>
          <a:p>
            <a:pPr marL="169545" indent="-169545"/>
            <a:r>
              <a:rPr lang="en-US">
                <a:latin typeface="+mn-lt"/>
              </a:rPr>
              <a:t>Organizational and political factors may </a:t>
            </a:r>
            <a:r>
              <a:rPr lang="en-US" b="1">
                <a:latin typeface="+mn-lt"/>
              </a:rPr>
              <a:t>influence the </a:t>
            </a:r>
            <a:r>
              <a:rPr lang="en-US">
                <a:latin typeface="+mn-lt"/>
              </a:rPr>
              <a:t>system </a:t>
            </a:r>
            <a:r>
              <a:rPr lang="en-US" b="1">
                <a:latin typeface="+mn-lt"/>
              </a:rPr>
              <a:t>requirements</a:t>
            </a:r>
          </a:p>
          <a:p>
            <a:pPr marL="169545" indent="-169545"/>
            <a:r>
              <a:rPr lang="en-US">
                <a:latin typeface="+mn-lt"/>
              </a:rPr>
              <a:t>The </a:t>
            </a:r>
            <a:r>
              <a:rPr lang="en-US" b="1">
                <a:latin typeface="+mn-lt"/>
              </a:rPr>
              <a:t>requirements change </a:t>
            </a:r>
            <a:r>
              <a:rPr lang="en-US">
                <a:latin typeface="+mn-lt"/>
              </a:rPr>
              <a:t>during the analysis process.</a:t>
            </a:r>
          </a:p>
          <a:p>
            <a:pPr marL="169545" indent="-169545"/>
            <a:r>
              <a:rPr lang="en-US">
                <a:latin typeface="+mn-lt"/>
              </a:rPr>
              <a:t>New </a:t>
            </a:r>
            <a:r>
              <a:rPr lang="en-US" b="1">
                <a:latin typeface="+mn-lt"/>
              </a:rPr>
              <a:t>stakeholders may emerge </a:t>
            </a:r>
            <a:r>
              <a:rPr lang="en-US">
                <a:latin typeface="+mn-lt"/>
              </a:rPr>
              <a:t>and the business environment change</a:t>
            </a:r>
          </a:p>
        </p:txBody>
      </p:sp>
    </p:spTree>
    <p:extLst>
      <p:ext uri="{BB962C8B-B14F-4D97-AF65-F5344CB8AC3E}">
        <p14:creationId xmlns:p14="http://schemas.microsoft.com/office/powerpoint/2010/main" val="36164962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645160D0-A081-64F2-C629-81ECCF3FCC8A}"/>
              </a:ext>
            </a:extLst>
          </p:cNvPr>
          <p:cNvSpPr/>
          <p:nvPr/>
        </p:nvSpPr>
        <p:spPr>
          <a:xfrm>
            <a:off x="5676849" y="2278137"/>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The requirements analysis process</a:t>
            </a:r>
            <a:endParaRPr lang="en-US">
              <a:latin typeface="+mj-lt"/>
            </a:endParaRPr>
          </a:p>
        </p:txBody>
      </p:sp>
      <p:graphicFrame>
        <p:nvGraphicFramePr>
          <p:cNvPr id="4" name="Diagram 3">
            <a:extLst>
              <a:ext uri="{FF2B5EF4-FFF2-40B4-BE49-F238E27FC236}">
                <a16:creationId xmlns:a16="http://schemas.microsoft.com/office/drawing/2014/main" id="{8EC9A34D-4D86-450A-813E-9D9005EA275E}"/>
              </a:ext>
            </a:extLst>
          </p:cNvPr>
          <p:cNvGraphicFramePr/>
          <p:nvPr>
            <p:extLst>
              <p:ext uri="{D42A27DB-BD31-4B8C-83A1-F6EECF244321}">
                <p14:modId xmlns:p14="http://schemas.microsoft.com/office/powerpoint/2010/main" val="1802546249"/>
              </p:ext>
            </p:extLst>
          </p:nvPr>
        </p:nvGraphicFramePr>
        <p:xfrm>
          <a:off x="2355274" y="935183"/>
          <a:ext cx="7481452" cy="498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1013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Process activities &amp; Viewpoint-oriented elicitation</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5102017" cy="4667249"/>
          </a:xfrm>
        </p:spPr>
        <p:txBody>
          <a:bodyPr vert="horz" lIns="91440" tIns="45720" rIns="91440" bIns="45720" rtlCol="0">
            <a:normAutofit/>
          </a:bodyPr>
          <a:lstStyle/>
          <a:p>
            <a:pPr marL="169545" indent="-169545"/>
            <a:r>
              <a:rPr lang="en-US" b="1">
                <a:latin typeface="+mn-lt"/>
              </a:rPr>
              <a:t>Process activities</a:t>
            </a:r>
            <a:r>
              <a:rPr lang="en-US">
                <a:latin typeface="+mn-lt"/>
              </a:rPr>
              <a:t>:</a:t>
            </a:r>
          </a:p>
          <a:p>
            <a:pPr marL="340995" lvl="1" indent="-169545"/>
            <a:r>
              <a:rPr lang="en-US" sz="2200">
                <a:latin typeface="+mn-lt"/>
              </a:rPr>
              <a:t>Domain understanding</a:t>
            </a:r>
          </a:p>
          <a:p>
            <a:pPr marL="340995" lvl="1" indent="-169545"/>
            <a:r>
              <a:rPr lang="en-US" sz="2200">
                <a:latin typeface="+mn-lt"/>
              </a:rPr>
              <a:t>Requirements collection</a:t>
            </a:r>
          </a:p>
          <a:p>
            <a:pPr marL="340995" lvl="1" indent="-169545"/>
            <a:r>
              <a:rPr lang="en-US" sz="2200">
                <a:latin typeface="+mn-lt"/>
              </a:rPr>
              <a:t>Classification</a:t>
            </a:r>
          </a:p>
          <a:p>
            <a:pPr marL="340995" lvl="1" indent="-169545"/>
            <a:r>
              <a:rPr lang="en-US" sz="2200">
                <a:latin typeface="+mn-lt"/>
              </a:rPr>
              <a:t>Conflict resolution</a:t>
            </a:r>
          </a:p>
          <a:p>
            <a:pPr marL="340995" lvl="1" indent="-169545"/>
            <a:r>
              <a:rPr lang="en-US" sz="2200">
                <a:latin typeface="+mn-lt"/>
              </a:rPr>
              <a:t>Prioritization</a:t>
            </a:r>
          </a:p>
          <a:p>
            <a:pPr marL="340995" lvl="1" indent="-169545"/>
            <a:r>
              <a:rPr lang="en-US" sz="2200">
                <a:latin typeface="+mn-lt"/>
              </a:rPr>
              <a:t>Requirements checking</a:t>
            </a:r>
          </a:p>
        </p:txBody>
      </p:sp>
      <p:sp>
        <p:nvSpPr>
          <p:cNvPr id="2" name="Text Placeholder 3">
            <a:extLst>
              <a:ext uri="{FF2B5EF4-FFF2-40B4-BE49-F238E27FC236}">
                <a16:creationId xmlns:a16="http://schemas.microsoft.com/office/drawing/2014/main" id="{CE9736CE-A9F4-1E8B-BFDE-41D86D2699E8}"/>
              </a:ext>
            </a:extLst>
          </p:cNvPr>
          <p:cNvSpPr txBox="1">
            <a:spLocks/>
          </p:cNvSpPr>
          <p:nvPr/>
        </p:nvSpPr>
        <p:spPr>
          <a:xfrm>
            <a:off x="6314128" y="1153266"/>
            <a:ext cx="5102017"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latin typeface="+mn-lt"/>
              </a:rPr>
              <a:t>Viewpoint-oriented elicitation</a:t>
            </a:r>
            <a:r>
              <a:rPr lang="en-US" kern="0">
                <a:latin typeface="+mn-lt"/>
              </a:rPr>
              <a:t>:</a:t>
            </a:r>
          </a:p>
          <a:p>
            <a:pPr marL="340995" lvl="1" indent="-169545"/>
            <a:r>
              <a:rPr lang="en-US" sz="2200" kern="0">
                <a:latin typeface="+mn-lt"/>
              </a:rPr>
              <a:t>Stakeholders represent different ways of looking at a problem or problem viewpoints</a:t>
            </a:r>
          </a:p>
          <a:p>
            <a:pPr marL="340995" lvl="1" indent="-169545"/>
            <a:r>
              <a:rPr lang="en-US" sz="2200" kern="0">
                <a:latin typeface="+mn-lt"/>
              </a:rPr>
              <a:t>This multi-perspective analysis is important as there is no single correct way to analyze system requirements</a:t>
            </a:r>
          </a:p>
        </p:txBody>
      </p:sp>
    </p:spTree>
    <p:extLst>
      <p:ext uri="{BB962C8B-B14F-4D97-AF65-F5344CB8AC3E}">
        <p14:creationId xmlns:p14="http://schemas.microsoft.com/office/powerpoint/2010/main" val="4224941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Requirements validation</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algn="l" rtl="0" fontAlgn="base">
              <a:buFont typeface="Arial" panose="020B0604020202020204" pitchFamily="34" charset="0"/>
              <a:buChar char="•"/>
            </a:pPr>
            <a:r>
              <a:rPr lang="en-US" sz="2000" b="1" i="0" u="none" strike="noStrike">
                <a:solidFill>
                  <a:srgbClr val="FFA015"/>
                </a:solidFill>
                <a:effectLst/>
                <a:latin typeface="+mn-lt"/>
              </a:rPr>
              <a:t>Validation</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Concerned with </a:t>
            </a:r>
            <a:r>
              <a:rPr lang="en-US" sz="1800" b="1" i="0" u="none" strike="noStrike">
                <a:solidFill>
                  <a:srgbClr val="000000"/>
                </a:solidFill>
                <a:effectLst/>
                <a:latin typeface="+mn-lt"/>
              </a:rPr>
              <a:t>demonstrating</a:t>
            </a:r>
            <a:r>
              <a:rPr lang="en-US" sz="1800" b="0" i="0" u="none" strike="noStrike">
                <a:solidFill>
                  <a:srgbClr val="000000"/>
                </a:solidFill>
                <a:effectLst/>
                <a:latin typeface="+mn-lt"/>
              </a:rPr>
              <a:t> that the </a:t>
            </a:r>
            <a:r>
              <a:rPr lang="en-US" sz="1800" b="1" i="0" u="none" strike="noStrike">
                <a:solidFill>
                  <a:srgbClr val="000000"/>
                </a:solidFill>
                <a:effectLst/>
                <a:latin typeface="+mn-lt"/>
              </a:rPr>
              <a:t>requirements define the system </a:t>
            </a:r>
            <a:r>
              <a:rPr lang="en-US" sz="1800" b="0" i="0" u="none" strike="noStrike">
                <a:solidFill>
                  <a:srgbClr val="000000"/>
                </a:solidFill>
                <a:effectLst/>
                <a:latin typeface="+mn-lt"/>
              </a:rPr>
              <a:t>that the customer really wants</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Requirements</a:t>
            </a:r>
            <a:r>
              <a:rPr lang="en-US" sz="1800" b="0" i="0" u="none" strike="noStrike">
                <a:solidFill>
                  <a:srgbClr val="000000"/>
                </a:solidFill>
                <a:effectLst/>
                <a:latin typeface="+mn-lt"/>
              </a:rPr>
              <a:t> </a:t>
            </a:r>
            <a:r>
              <a:rPr lang="en-US" sz="1800" b="1" i="0" u="none" strike="noStrike">
                <a:solidFill>
                  <a:srgbClr val="000000"/>
                </a:solidFill>
                <a:effectLst/>
                <a:latin typeface="+mn-lt"/>
              </a:rPr>
              <a:t>error costs are high</a:t>
            </a:r>
            <a:r>
              <a:rPr lang="en-US" sz="1800" b="0" i="0" u="none" strike="noStrike">
                <a:solidFill>
                  <a:srgbClr val="000000"/>
                </a:solidFill>
                <a:effectLst/>
                <a:latin typeface="+mn-lt"/>
              </a:rPr>
              <a:t>,</a:t>
            </a:r>
            <a:r>
              <a:rPr lang="en-US" sz="1800" b="1" i="0" u="none" strike="noStrike">
                <a:solidFill>
                  <a:srgbClr val="000000"/>
                </a:solidFill>
                <a:effectLst/>
                <a:latin typeface="+mn-lt"/>
              </a:rPr>
              <a:t> </a:t>
            </a:r>
            <a:r>
              <a:rPr lang="en-US" sz="1800" b="0" i="0" u="none" strike="noStrike">
                <a:solidFill>
                  <a:srgbClr val="000000"/>
                </a:solidFill>
                <a:effectLst/>
                <a:latin typeface="+mn-lt"/>
              </a:rPr>
              <a:t>so validation is very important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Fixing a requirements error after delivery may cost up to 100 times the cost of fixing an implementation error</a:t>
            </a:r>
            <a:r>
              <a:rPr lang="en-US" sz="1800" b="0" i="0">
                <a:solidFill>
                  <a:srgbClr val="000000"/>
                </a:solidFill>
                <a:effectLst/>
                <a:latin typeface="+mn-lt"/>
              </a:rPr>
              <a:t>​</a:t>
            </a:r>
            <a:endParaRPr lang="en-US" sz="2400" b="0" i="0">
              <a:solidFill>
                <a:srgbClr val="000000"/>
              </a:solidFill>
              <a:effectLst/>
              <a:latin typeface="+mn-lt"/>
            </a:endParaRPr>
          </a:p>
          <a:p>
            <a:pPr algn="l" rtl="0" fontAlgn="base">
              <a:buFont typeface="Arial" panose="020B0604020202020204" pitchFamily="34" charset="0"/>
              <a:buChar char="•"/>
            </a:pPr>
            <a:endParaRPr lang="en-US" sz="2000" b="0" i="0" u="none" strike="noStrike">
              <a:solidFill>
                <a:srgbClr val="262626"/>
              </a:solidFill>
              <a:effectLst/>
              <a:latin typeface="+mn-lt"/>
            </a:endParaRPr>
          </a:p>
          <a:p>
            <a:pPr algn="l" rtl="0" fontAlgn="base">
              <a:buFont typeface="Arial" panose="020B0604020202020204" pitchFamily="34" charset="0"/>
              <a:buChar char="•"/>
            </a:pPr>
            <a:r>
              <a:rPr lang="en-US" sz="2000" b="0" i="0" u="none" strike="noStrike">
                <a:solidFill>
                  <a:srgbClr val="262626"/>
                </a:solidFill>
                <a:effectLst/>
                <a:latin typeface="+mn-lt"/>
              </a:rPr>
              <a:t>Requirements </a:t>
            </a:r>
            <a:r>
              <a:rPr lang="en-US" sz="2000" b="1" i="0" u="none" strike="noStrike">
                <a:solidFill>
                  <a:srgbClr val="FFA015"/>
                </a:solidFill>
                <a:effectLst/>
                <a:latin typeface="+mn-lt"/>
              </a:rPr>
              <a:t>management</a:t>
            </a:r>
            <a:r>
              <a:rPr lang="en-US" sz="2000" b="0" i="0" u="none" strike="noStrike">
                <a:solidFill>
                  <a:srgbClr val="262626"/>
                </a:solidFill>
                <a:effectLst/>
                <a:latin typeface="+mn-lt"/>
              </a:rPr>
              <a:t> is </a:t>
            </a:r>
            <a:r>
              <a:rPr lang="en-US" sz="2000" b="1" i="0" u="none" strike="noStrike">
                <a:solidFill>
                  <a:srgbClr val="262626"/>
                </a:solidFill>
                <a:effectLst/>
                <a:latin typeface="+mn-lt"/>
              </a:rPr>
              <a:t>the process of managing changing requirements </a:t>
            </a:r>
            <a:r>
              <a:rPr lang="en-US" sz="2000" b="0" i="0" u="none" strike="noStrike">
                <a:solidFill>
                  <a:srgbClr val="262626"/>
                </a:solidFill>
                <a:effectLst/>
                <a:latin typeface="+mn-lt"/>
              </a:rPr>
              <a:t>during the requirements engineering process and system development</a:t>
            </a:r>
            <a:r>
              <a:rPr lang="en-US" sz="20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262626"/>
                </a:solidFill>
                <a:effectLst/>
                <a:latin typeface="+mn-lt"/>
              </a:rPr>
              <a:t>Requirements</a:t>
            </a:r>
            <a:r>
              <a:rPr lang="en-US" sz="1800" b="0" i="0" u="none" strike="noStrike">
                <a:solidFill>
                  <a:srgbClr val="262626"/>
                </a:solidFill>
                <a:effectLst/>
                <a:latin typeface="+mn-lt"/>
              </a:rPr>
              <a:t> are inevitably </a:t>
            </a:r>
            <a:r>
              <a:rPr lang="en-US" sz="1800" b="1" i="0" u="none" strike="noStrike">
                <a:solidFill>
                  <a:srgbClr val="262626"/>
                </a:solidFill>
                <a:effectLst/>
                <a:latin typeface="+mn-lt"/>
              </a:rPr>
              <a:t>incomplete and inconsistent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New requirements </a:t>
            </a:r>
            <a:r>
              <a:rPr lang="en-US" sz="1800" b="0" i="0" u="none" strike="noStrike">
                <a:solidFill>
                  <a:srgbClr val="000000"/>
                </a:solidFill>
                <a:effectLst/>
                <a:latin typeface="+mn-lt"/>
              </a:rPr>
              <a:t>emerge during the process as business needs change and a better understanding of the system is developed</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Different viewpoints have </a:t>
            </a:r>
            <a:r>
              <a:rPr lang="en-US" sz="1800" b="1" i="0" u="none" strike="noStrike">
                <a:solidFill>
                  <a:srgbClr val="000000"/>
                </a:solidFill>
                <a:effectLst/>
                <a:latin typeface="+mn-lt"/>
              </a:rPr>
              <a:t>different requirements </a:t>
            </a:r>
            <a:r>
              <a:rPr lang="en-US" sz="1800" b="0" i="0" u="none" strike="noStrike">
                <a:solidFill>
                  <a:srgbClr val="000000"/>
                </a:solidFill>
                <a:effectLst/>
                <a:latin typeface="+mn-lt"/>
              </a:rPr>
              <a:t>and these are </a:t>
            </a:r>
            <a:r>
              <a:rPr lang="en-US" sz="1800" b="1" i="0" u="none" strike="noStrike">
                <a:solidFill>
                  <a:srgbClr val="000000"/>
                </a:solidFill>
                <a:effectLst/>
                <a:latin typeface="+mn-lt"/>
              </a:rPr>
              <a:t>often contradictory</a:t>
            </a:r>
            <a:r>
              <a:rPr lang="en-US" sz="1800" b="0" i="0">
                <a:solidFill>
                  <a:srgbClr val="000000"/>
                </a:solidFill>
                <a:effectLst/>
                <a:latin typeface="+mn-lt"/>
              </a:rPr>
              <a:t>​</a:t>
            </a:r>
            <a:endParaRPr lang="en-US" sz="2400" b="0" i="0">
              <a:solidFill>
                <a:srgbClr val="000000"/>
              </a:solidFill>
              <a:effectLst/>
              <a:latin typeface="+mn-lt"/>
            </a:endParaRPr>
          </a:p>
        </p:txBody>
      </p:sp>
    </p:spTree>
    <p:extLst>
      <p:ext uri="{BB962C8B-B14F-4D97-AF65-F5344CB8AC3E}">
        <p14:creationId xmlns:p14="http://schemas.microsoft.com/office/powerpoint/2010/main" val="4179985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rPr>
              <a:t>Alex Cuhureanu</a:t>
            </a: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7288358"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2000" b="1" kern="0">
                <a:solidFill>
                  <a:srgbClr val="2496DC"/>
                </a:solidFill>
                <a:latin typeface="+mn-lt"/>
                <a:cs typeface="Arial"/>
              </a:rPr>
              <a:t>Bio:</a:t>
            </a:r>
          </a:p>
          <a:p>
            <a:pPr marL="340995" lvl="1" indent="-169545"/>
            <a:r>
              <a:rPr lang="en-US" kern="0">
                <a:latin typeface="+mn-lt"/>
                <a:cs typeface="Arial"/>
              </a:rPr>
              <a:t>SW developer for over 7 years in NXP where I am developing software for an Integrated Development Environment named S32Design Studio.</a:t>
            </a:r>
          </a:p>
          <a:p>
            <a:pPr marL="340995" lvl="1"/>
            <a:r>
              <a:rPr lang="en-US" kern="0">
                <a:latin typeface="+mn-lt"/>
                <a:cs typeface="Arial"/>
              </a:rPr>
              <a:t>Java, Maven, Jenkins, GIT, C/C++</a:t>
            </a:r>
          </a:p>
          <a:p>
            <a:pPr marL="169545" lvl="1" indent="0">
              <a:buNone/>
            </a:pPr>
            <a:endParaRPr lang="en-US">
              <a:latin typeface="+mn-lt"/>
              <a:cs typeface="Arial"/>
            </a:endParaRPr>
          </a:p>
          <a:p>
            <a:pPr marL="169545" indent="-169545"/>
            <a:r>
              <a:rPr lang="en-US" sz="2000" b="1" kern="0">
                <a:solidFill>
                  <a:srgbClr val="FF9B09"/>
                </a:solidFill>
                <a:latin typeface="+mn-lt"/>
                <a:cs typeface="Arial"/>
              </a:rPr>
              <a:t>Topics covered in this course:</a:t>
            </a:r>
          </a:p>
          <a:p>
            <a:pPr marL="340995" lvl="1" indent="-169545"/>
            <a:r>
              <a:rPr lang="en-US" kern="0">
                <a:latin typeface="+mn-lt"/>
                <a:cs typeface="Arial"/>
              </a:rPr>
              <a:t>V-Model/Requirements</a:t>
            </a:r>
          </a:p>
          <a:p>
            <a:pPr marL="340995" lvl="1" indent="-169545"/>
            <a:r>
              <a:rPr lang="en-US" b="0" i="0">
                <a:solidFill>
                  <a:srgbClr val="242424"/>
                </a:solidFill>
                <a:effectLst/>
                <a:latin typeface="+mn-lt"/>
              </a:rPr>
              <a:t>Virtual Machine Environment Setup</a:t>
            </a:r>
          </a:p>
          <a:p>
            <a:pPr marL="340995" lvl="1" indent="-169545"/>
            <a:r>
              <a:rPr lang="en-US">
                <a:solidFill>
                  <a:srgbClr val="242424"/>
                </a:solidFill>
                <a:latin typeface="+mn-lt"/>
              </a:rPr>
              <a:t>Process | Git, IDE Setup, Compile and Flash the Hello World Project</a:t>
            </a:r>
          </a:p>
          <a:p>
            <a:pPr marL="340995" lvl="1" indent="-169545"/>
            <a:r>
              <a:rPr lang="en-US">
                <a:solidFill>
                  <a:schemeClr val="tx1"/>
                </a:solidFill>
                <a:latin typeface="+mn-lt"/>
                <a:cs typeface="Poppins"/>
              </a:rPr>
              <a:t>How Hardware and Software are Linked</a:t>
            </a:r>
            <a:endParaRPr lang="en-US">
              <a:solidFill>
                <a:schemeClr val="tx1"/>
              </a:solidFill>
              <a:latin typeface="+mn-lt"/>
              <a:cs typeface="Arial"/>
            </a:endParaRPr>
          </a:p>
          <a:p>
            <a:pPr marL="340995" lvl="1" indent="-169545"/>
            <a:r>
              <a:rPr lang="en-US">
                <a:solidFill>
                  <a:srgbClr val="242424"/>
                </a:solidFill>
                <a:latin typeface="+mn-lt"/>
                <a:cs typeface="Arial"/>
              </a:rPr>
              <a:t>Lights Node</a:t>
            </a:r>
            <a:endParaRPr lang="en-US" b="1" kern="0">
              <a:solidFill>
                <a:srgbClr val="FF9B09"/>
              </a:solidFill>
              <a:latin typeface="+mn-lt"/>
              <a:cs typeface="Arial"/>
            </a:endParaRPr>
          </a:p>
          <a:p>
            <a:pPr marL="340995" lvl="1" indent="-169545"/>
            <a:r>
              <a:rPr lang="en-US">
                <a:solidFill>
                  <a:schemeClr val="tx1"/>
                </a:solidFill>
                <a:latin typeface="+mn-lt"/>
                <a:cs typeface="Poppins"/>
              </a:rPr>
              <a:t>Review and Exercises</a:t>
            </a:r>
            <a:endParaRPr lang="en-US">
              <a:solidFill>
                <a:srgbClr val="242424"/>
              </a:solidFill>
              <a:latin typeface="+mn-lt"/>
              <a:cs typeface="Arial"/>
            </a:endParaRPr>
          </a:p>
        </p:txBody>
      </p:sp>
      <p:pic>
        <p:nvPicPr>
          <p:cNvPr id="5" name="Picture 4" descr="A person standing in front of a lake&#10;&#10;Description automatically generated">
            <a:extLst>
              <a:ext uri="{FF2B5EF4-FFF2-40B4-BE49-F238E27FC236}">
                <a16:creationId xmlns:a16="http://schemas.microsoft.com/office/drawing/2014/main" id="{1CC0779E-F89A-2311-4FD8-A0C7ED6BD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479" y="1576277"/>
            <a:ext cx="3300523" cy="3300523"/>
          </a:xfrm>
          <a:prstGeom prst="rect">
            <a:avLst/>
          </a:prstGeom>
        </p:spPr>
      </p:pic>
    </p:spTree>
    <p:extLst>
      <p:ext uri="{BB962C8B-B14F-4D97-AF65-F5344CB8AC3E}">
        <p14:creationId xmlns:p14="http://schemas.microsoft.com/office/powerpoint/2010/main" val="3466996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488-B237-C200-52BB-012438DF3006}"/>
              </a:ext>
            </a:extLst>
          </p:cNvPr>
          <p:cNvSpPr>
            <a:spLocks noGrp="1"/>
          </p:cNvSpPr>
          <p:nvPr>
            <p:ph type="title"/>
          </p:nvPr>
        </p:nvSpPr>
        <p:spPr/>
        <p:txBody>
          <a:bodyPr>
            <a:normAutofit fontScale="90000"/>
          </a:bodyPr>
          <a:lstStyle/>
          <a:p>
            <a:r>
              <a:rPr lang="en-US" sz="2400" b="0">
                <a:latin typeface="+mj-lt"/>
              </a:rPr>
              <a:t>Enduring and volatile requirements</a:t>
            </a:r>
            <a:br>
              <a:rPr lang="en-US" sz="2400">
                <a:latin typeface="+mj-lt"/>
              </a:rPr>
            </a:br>
            <a:endParaRPr lang="en-US" sz="2400">
              <a:latin typeface="+mj-lt"/>
            </a:endParaRPr>
          </a:p>
        </p:txBody>
      </p:sp>
      <p:sp>
        <p:nvSpPr>
          <p:cNvPr id="3" name="Text Placeholder 2">
            <a:extLst>
              <a:ext uri="{FF2B5EF4-FFF2-40B4-BE49-F238E27FC236}">
                <a16:creationId xmlns:a16="http://schemas.microsoft.com/office/drawing/2014/main" id="{7D8C6CFF-6986-441B-5AD6-5B7D8F069D38}"/>
              </a:ext>
            </a:extLst>
          </p:cNvPr>
          <p:cNvSpPr>
            <a:spLocks noGrp="1"/>
          </p:cNvSpPr>
          <p:nvPr>
            <p:ph type="body" sz="quarter" idx="10"/>
          </p:nvPr>
        </p:nvSpPr>
        <p:spPr/>
        <p:txBody>
          <a:bodyPr vert="horz" lIns="0" tIns="0" rIns="0" bIns="0" rtlCol="0" anchor="t">
            <a:normAutofit/>
          </a:bodyPr>
          <a:lstStyle/>
          <a:p>
            <a:r>
              <a:rPr lang="en-US" b="1">
                <a:latin typeface="+mn-lt"/>
                <a:cs typeface="Arial"/>
              </a:rPr>
              <a:t>Enduring requirements</a:t>
            </a:r>
            <a:endParaRPr lang="en-US" b="1">
              <a:latin typeface="+mn-lt"/>
            </a:endParaRPr>
          </a:p>
          <a:p>
            <a:pPr lvl="1">
              <a:buFont typeface="Courier New" panose="020B0604020202020204" pitchFamily="34" charset="0"/>
              <a:buChar char="o"/>
            </a:pPr>
            <a:r>
              <a:rPr lang="en-US">
                <a:latin typeface="+mn-lt"/>
                <a:cs typeface="Arial"/>
              </a:rPr>
              <a:t> Stable requirements derived from the core activity of the customer organization. E.g. a hospital will always have doctors, nurses, etc. May be derived from domain models</a:t>
            </a:r>
            <a:endParaRPr lang="en-US">
              <a:latin typeface="+mn-lt"/>
            </a:endParaRPr>
          </a:p>
          <a:p>
            <a:r>
              <a:rPr lang="en-US" b="1">
                <a:latin typeface="+mn-lt"/>
                <a:cs typeface="Arial"/>
              </a:rPr>
              <a:t>Volatile requirements</a:t>
            </a:r>
            <a:endParaRPr lang="en-US" b="1">
              <a:latin typeface="+mn-lt"/>
            </a:endParaRPr>
          </a:p>
          <a:p>
            <a:pPr lvl="1">
              <a:buFont typeface="Courier New" panose="020B0604020202020204" pitchFamily="34" charset="0"/>
              <a:buChar char="o"/>
            </a:pPr>
            <a:r>
              <a:rPr lang="en-US">
                <a:latin typeface="+mn-lt"/>
                <a:cs typeface="Arial"/>
              </a:rPr>
              <a:t>Requirements which change during development or when the system is in use. In a hospital, requirements derived from health-care policy</a:t>
            </a:r>
            <a:endParaRPr lang="en-US">
              <a:latin typeface="+mn-lt"/>
            </a:endParaRPr>
          </a:p>
          <a:p>
            <a:endParaRPr lang="en-US">
              <a:latin typeface="+mn-lt"/>
            </a:endParaRPr>
          </a:p>
        </p:txBody>
      </p:sp>
    </p:spTree>
    <p:extLst>
      <p:ext uri="{BB962C8B-B14F-4D97-AF65-F5344CB8AC3E}">
        <p14:creationId xmlns:p14="http://schemas.microsoft.com/office/powerpoint/2010/main" val="2926050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169545" indent="-169545"/>
            <a:r>
              <a:rPr lang="en-US" altLang="en-US">
                <a:latin typeface="+mn-lt"/>
              </a:rPr>
              <a:t>A good requirement states something that is </a:t>
            </a:r>
            <a:r>
              <a:rPr lang="en-US" altLang="en-US" b="1">
                <a:latin typeface="+mn-lt"/>
              </a:rPr>
              <a:t>necessary, verifiable</a:t>
            </a:r>
            <a:r>
              <a:rPr lang="en-US" altLang="en-US">
                <a:latin typeface="+mn-lt"/>
              </a:rPr>
              <a:t>, and </a:t>
            </a:r>
            <a:r>
              <a:rPr lang="en-US" altLang="en-US" b="1">
                <a:latin typeface="+mn-lt"/>
              </a:rPr>
              <a:t>attainable</a:t>
            </a:r>
            <a:r>
              <a:rPr lang="en-US" altLang="en-US">
                <a:latin typeface="+mn-lt"/>
              </a:rPr>
              <a:t>. </a:t>
            </a:r>
          </a:p>
          <a:p>
            <a:pPr marL="340995" lvl="1" indent="-169545"/>
            <a:r>
              <a:rPr lang="en-US" altLang="en-US" sz="2200" b="1">
                <a:solidFill>
                  <a:srgbClr val="FFA015"/>
                </a:solidFill>
                <a:latin typeface="+mn-lt"/>
              </a:rPr>
              <a:t>Need</a:t>
            </a:r>
            <a:r>
              <a:rPr lang="en-US" altLang="en-US" sz="2200">
                <a:latin typeface="+mn-lt"/>
              </a:rPr>
              <a:t>. If there is a doubt about the necessity of a requirement, then ask: What is the worst thing that could happen if this requirement were not included? If you do not find an answer of any consequence, then you probably do not need the requirement.</a:t>
            </a:r>
          </a:p>
          <a:p>
            <a:pPr marL="340995" lvl="1" indent="-169545"/>
            <a:r>
              <a:rPr lang="en-US" altLang="en-US" sz="2200" b="1">
                <a:solidFill>
                  <a:srgbClr val="958436"/>
                </a:solidFill>
                <a:latin typeface="+mn-lt"/>
              </a:rPr>
              <a:t>Verification</a:t>
            </a:r>
            <a:r>
              <a:rPr lang="en-US" altLang="en-US" sz="2200">
                <a:latin typeface="+mn-lt"/>
              </a:rPr>
              <a:t>. As you write a requirement, determine how you will verify it.</a:t>
            </a:r>
          </a:p>
          <a:p>
            <a:pPr marL="340995" lvl="1" indent="-169545"/>
            <a:r>
              <a:rPr lang="en-US" altLang="en-US" sz="2200" b="1">
                <a:solidFill>
                  <a:srgbClr val="7DB2DB"/>
                </a:solidFill>
                <a:latin typeface="+mn-lt"/>
              </a:rPr>
              <a:t>Attainable</a:t>
            </a:r>
            <a:r>
              <a:rPr lang="en-US" altLang="en-US" sz="2200">
                <a:latin typeface="+mn-lt"/>
              </a:rPr>
              <a:t>. To be attainable, the requirement must be technically feasible and fit within budget, schedule, and other constraints.</a:t>
            </a:r>
          </a:p>
          <a:p>
            <a:pPr marL="340995" lvl="1" indent="-169545"/>
            <a:r>
              <a:rPr lang="en-US" altLang="en-US" sz="2200" b="1">
                <a:solidFill>
                  <a:srgbClr val="6D9A45"/>
                </a:solidFill>
                <a:latin typeface="+mn-lt"/>
              </a:rPr>
              <a:t>Clarity</a:t>
            </a:r>
            <a:r>
              <a:rPr lang="en-US" altLang="en-US" sz="2200">
                <a:latin typeface="+mn-lt"/>
              </a:rPr>
              <a:t>. Each requirement should express a single thought, be concise, and simple. It is important that the requirement not be misunderstood – it must be unambiguous. </a:t>
            </a:r>
          </a:p>
          <a:p>
            <a:pPr marL="169545" indent="-169545"/>
            <a:endParaRPr lang="en-US" altLang="en-US">
              <a:latin typeface="+mn-lt"/>
            </a:endParaRPr>
          </a:p>
          <a:p>
            <a:pPr marL="169545" indent="-169545"/>
            <a:r>
              <a:rPr lang="en-US" altLang="en-US" i="1">
                <a:latin typeface="+mn-lt"/>
              </a:rPr>
              <a:t>Simple sentences will most often suffice for a good requirement.</a:t>
            </a:r>
          </a:p>
        </p:txBody>
      </p:sp>
    </p:spTree>
    <p:extLst>
      <p:ext uri="{BB962C8B-B14F-4D97-AF65-F5344CB8AC3E}">
        <p14:creationId xmlns:p14="http://schemas.microsoft.com/office/powerpoint/2010/main" val="3437199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 - </a:t>
            </a:r>
            <a:r>
              <a:rPr lang="en-US" altLang="en-US">
                <a:latin typeface="+mj-lt"/>
              </a:rPr>
              <a:t>Use of terms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In a specification, there are terms to be avoided and terms that must be used in a very specific manner. Authors need to understand the use of shall, will, and should:</a:t>
            </a:r>
          </a:p>
          <a:p>
            <a:pPr marL="340995" lvl="1" indent="-169545"/>
            <a:r>
              <a:rPr lang="en-US" altLang="en-US" sz="2200" b="1">
                <a:solidFill>
                  <a:srgbClr val="6D9A45"/>
                </a:solidFill>
                <a:latin typeface="+mn-lt"/>
                <a:cs typeface="Arial"/>
              </a:rPr>
              <a:t>Requirements</a:t>
            </a:r>
            <a:r>
              <a:rPr lang="en-US" altLang="en-US" sz="2200">
                <a:solidFill>
                  <a:srgbClr val="6D9A45"/>
                </a:solidFill>
                <a:latin typeface="+mn-lt"/>
                <a:cs typeface="Arial"/>
              </a:rPr>
              <a:t> use </a:t>
            </a:r>
            <a:r>
              <a:rPr lang="en-US" altLang="en-US" sz="2200" b="1">
                <a:solidFill>
                  <a:srgbClr val="6D9A45"/>
                </a:solidFill>
                <a:latin typeface="+mn-lt"/>
                <a:cs typeface="Arial"/>
              </a:rPr>
              <a:t>shall</a:t>
            </a:r>
          </a:p>
          <a:p>
            <a:pPr marL="340995" lvl="1" indent="-169545"/>
            <a:r>
              <a:rPr lang="en-US" altLang="en-US" sz="2200" b="1">
                <a:solidFill>
                  <a:srgbClr val="FFA015"/>
                </a:solidFill>
                <a:latin typeface="+mn-lt"/>
                <a:cs typeface="Arial"/>
              </a:rPr>
              <a:t>Statements</a:t>
            </a:r>
            <a:r>
              <a:rPr lang="en-US" altLang="en-US" sz="2200">
                <a:solidFill>
                  <a:srgbClr val="FFA015"/>
                </a:solidFill>
                <a:latin typeface="+mn-lt"/>
                <a:cs typeface="Arial"/>
              </a:rPr>
              <a:t> of fact use </a:t>
            </a:r>
            <a:r>
              <a:rPr lang="en-US" altLang="en-US" sz="2200" b="1">
                <a:solidFill>
                  <a:srgbClr val="FFA015"/>
                </a:solidFill>
                <a:latin typeface="+mn-lt"/>
                <a:cs typeface="Arial"/>
              </a:rPr>
              <a:t>will</a:t>
            </a:r>
          </a:p>
          <a:p>
            <a:pPr marL="340995" lvl="1" indent="-169545"/>
            <a:r>
              <a:rPr lang="en-US" altLang="en-US" sz="2200" b="1">
                <a:solidFill>
                  <a:srgbClr val="7DB2DB"/>
                </a:solidFill>
                <a:latin typeface="+mn-lt"/>
                <a:cs typeface="Arial"/>
              </a:rPr>
              <a:t>Goals</a:t>
            </a:r>
            <a:r>
              <a:rPr lang="en-US" altLang="en-US" sz="2200">
                <a:solidFill>
                  <a:srgbClr val="7DB2DB"/>
                </a:solidFill>
                <a:latin typeface="+mn-lt"/>
                <a:cs typeface="Arial"/>
              </a:rPr>
              <a:t> use </a:t>
            </a:r>
            <a:r>
              <a:rPr lang="en-US" altLang="en-US" sz="2200" b="1">
                <a:solidFill>
                  <a:srgbClr val="7DB2DB"/>
                </a:solidFill>
                <a:latin typeface="+mn-lt"/>
                <a:cs typeface="Arial"/>
              </a:rPr>
              <a:t>should</a:t>
            </a:r>
            <a:r>
              <a:rPr lang="en-US" altLang="en-US" sz="2200">
                <a:solidFill>
                  <a:srgbClr val="7DB2DB"/>
                </a:solidFill>
                <a:latin typeface="+mn-lt"/>
                <a:cs typeface="Arial"/>
              </a:rPr>
              <a:t>.</a:t>
            </a:r>
          </a:p>
          <a:p>
            <a:pPr marL="169545" indent="-169545"/>
            <a:r>
              <a:rPr lang="en-US" altLang="en-US">
                <a:latin typeface="+mn-lt"/>
                <a:cs typeface="Arial"/>
              </a:rPr>
              <a:t>These are standard usage of these terms. You will confuse everyone if you deviate from them. </a:t>
            </a:r>
            <a:r>
              <a:rPr lang="en-US" altLang="en-US" b="1">
                <a:latin typeface="+mn-lt"/>
                <a:cs typeface="Arial"/>
              </a:rPr>
              <a:t>All shall statement (requirements) must be verifiable</a:t>
            </a:r>
            <a:r>
              <a:rPr lang="en-US" altLang="en-US">
                <a:latin typeface="+mn-lt"/>
                <a:cs typeface="Arial"/>
              </a:rPr>
              <a:t>, otherwise, compliance cannot be demonstrated.</a:t>
            </a:r>
          </a:p>
          <a:p>
            <a:pPr marL="169545" indent="-169545"/>
            <a:r>
              <a:rPr lang="en-US" altLang="en-US">
                <a:latin typeface="+mn-lt"/>
                <a:cs typeface="Arial"/>
              </a:rPr>
              <a:t>Terms such as </a:t>
            </a:r>
            <a:r>
              <a:rPr lang="en-US" altLang="en-US" b="1">
                <a:latin typeface="+mn-lt"/>
                <a:cs typeface="Arial"/>
              </a:rPr>
              <a:t>are</a:t>
            </a:r>
            <a:r>
              <a:rPr lang="en-US" altLang="en-US">
                <a:latin typeface="+mn-lt"/>
                <a:cs typeface="Arial"/>
              </a:rPr>
              <a:t>, </a:t>
            </a:r>
            <a:r>
              <a:rPr lang="en-US" altLang="en-US" b="1">
                <a:latin typeface="+mn-lt"/>
                <a:cs typeface="Arial"/>
              </a:rPr>
              <a:t>is</a:t>
            </a:r>
            <a:r>
              <a:rPr lang="en-US" altLang="en-US">
                <a:latin typeface="+mn-lt"/>
                <a:cs typeface="Arial"/>
              </a:rPr>
              <a:t>, </a:t>
            </a:r>
            <a:r>
              <a:rPr lang="en-US" altLang="en-US" b="1">
                <a:latin typeface="+mn-lt"/>
                <a:cs typeface="Arial"/>
              </a:rPr>
              <a:t>was</a:t>
            </a:r>
            <a:r>
              <a:rPr lang="en-US" altLang="en-US">
                <a:latin typeface="+mn-lt"/>
                <a:cs typeface="Arial"/>
              </a:rPr>
              <a:t>, and </a:t>
            </a:r>
            <a:r>
              <a:rPr lang="en-US" altLang="en-US" b="1">
                <a:latin typeface="+mn-lt"/>
                <a:cs typeface="Arial"/>
              </a:rPr>
              <a:t>must </a:t>
            </a:r>
            <a:r>
              <a:rPr lang="en-US" altLang="en-US" i="1">
                <a:latin typeface="+mn-lt"/>
                <a:cs typeface="Arial"/>
              </a:rPr>
              <a:t>do not belong in a requirement</a:t>
            </a:r>
            <a:r>
              <a:rPr lang="en-US" altLang="en-US">
                <a:latin typeface="+mn-lt"/>
                <a:cs typeface="Arial"/>
              </a:rPr>
              <a:t>. They may be used in a descriptive section or in the lead-in to a requirements section of the specification.</a:t>
            </a:r>
          </a:p>
          <a:p>
            <a:pPr marL="169545" indent="-169545"/>
            <a:r>
              <a:rPr lang="en-US" altLang="en-US">
                <a:latin typeface="+mn-lt"/>
                <a:cs typeface="Arial"/>
              </a:rPr>
              <a:t>There are several terms to be avoided in writing requirements, because they confuse  </a:t>
            </a:r>
            <a:r>
              <a:rPr lang="en-US">
                <a:latin typeface="+mn-lt"/>
                <a:cs typeface="Arial"/>
              </a:rPr>
              <a:t>the issue and can cost you money, e.g.: support, but not limited to, etc., and/or</a:t>
            </a:r>
          </a:p>
          <a:p>
            <a:pPr marL="169545" indent="-169545"/>
            <a:endParaRPr lang="en-US" altLang="en-US">
              <a:latin typeface="+mn-lt"/>
            </a:endParaRPr>
          </a:p>
        </p:txBody>
      </p:sp>
    </p:spTree>
    <p:extLst>
      <p:ext uri="{BB962C8B-B14F-4D97-AF65-F5344CB8AC3E}">
        <p14:creationId xmlns:p14="http://schemas.microsoft.com/office/powerpoint/2010/main" val="13092836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9C8B-8A6C-8351-920E-3B5E87F18AF1}"/>
              </a:ext>
            </a:extLst>
          </p:cNvPr>
          <p:cNvSpPr>
            <a:spLocks noGrp="1"/>
          </p:cNvSpPr>
          <p:nvPr>
            <p:ph type="title"/>
          </p:nvPr>
        </p:nvSpPr>
        <p:spPr/>
        <p:txBody>
          <a:bodyPr/>
          <a:lstStyle/>
          <a:p>
            <a:r>
              <a:rPr lang="en-GB">
                <a:latin typeface="+mj-lt"/>
                <a:cs typeface="Arial"/>
              </a:rPr>
              <a:t>Writing Good Requirements - </a:t>
            </a:r>
            <a:r>
              <a:rPr lang="en-US">
                <a:latin typeface="+mj-lt"/>
                <a:cs typeface="Arial"/>
              </a:rPr>
              <a:t>Use of terms</a:t>
            </a:r>
            <a:endParaRPr lang="en-US">
              <a:latin typeface="+mj-lt"/>
            </a:endParaRPr>
          </a:p>
        </p:txBody>
      </p:sp>
      <p:sp>
        <p:nvSpPr>
          <p:cNvPr id="3" name="Text Placeholder 2">
            <a:extLst>
              <a:ext uri="{FF2B5EF4-FFF2-40B4-BE49-F238E27FC236}">
                <a16:creationId xmlns:a16="http://schemas.microsoft.com/office/drawing/2014/main" id="{64209068-0919-0B21-6C38-A1DEB1FFD2AF}"/>
              </a:ext>
            </a:extLst>
          </p:cNvPr>
          <p:cNvSpPr>
            <a:spLocks noGrp="1"/>
          </p:cNvSpPr>
          <p:nvPr>
            <p:ph type="body" sz="quarter" idx="10"/>
          </p:nvPr>
        </p:nvSpPr>
        <p:spPr/>
        <p:txBody>
          <a:bodyPr vert="horz" lIns="0" tIns="0" rIns="0" bIns="0" rtlCol="0" anchor="t">
            <a:normAutofit/>
          </a:bodyPr>
          <a:lstStyle/>
          <a:p>
            <a:r>
              <a:rPr lang="en-US">
                <a:latin typeface="+mn-lt"/>
                <a:cs typeface="Arial"/>
              </a:rPr>
              <a:t>The word </a:t>
            </a:r>
            <a:r>
              <a:rPr lang="en-US" b="1">
                <a:latin typeface="+mn-lt"/>
                <a:cs typeface="Arial"/>
              </a:rPr>
              <a:t>support </a:t>
            </a:r>
            <a:r>
              <a:rPr lang="en-US">
                <a:latin typeface="+mn-lt"/>
                <a:cs typeface="Arial"/>
              </a:rPr>
              <a:t>is often used incorrectly in requirements. Support is a proper term if you want a structure to support 50 pounds weight. It is incorrect if you are stating that the system will support certain activities.</a:t>
            </a:r>
            <a:endParaRPr lang="en-US">
              <a:solidFill>
                <a:schemeClr val="accent4"/>
              </a:solidFill>
              <a:latin typeface="+mn-lt"/>
            </a:endParaRPr>
          </a:p>
          <a:p>
            <a:pPr lvl="1">
              <a:buFont typeface="Courier New" panose="020B0604020202020204" pitchFamily="34" charset="0"/>
              <a:buChar char="o"/>
            </a:pPr>
            <a:r>
              <a:rPr lang="en-US" sz="2200" b="1">
                <a:solidFill>
                  <a:srgbClr val="FFA015"/>
                </a:solidFill>
                <a:latin typeface="+mn-lt"/>
                <a:cs typeface="Arial"/>
              </a:rPr>
              <a:t>WRONG: </a:t>
            </a:r>
            <a:r>
              <a:rPr lang="en-US" sz="2200">
                <a:solidFill>
                  <a:srgbClr val="FFA015"/>
                </a:solidFill>
                <a:latin typeface="+mn-lt"/>
                <a:cs typeface="Arial"/>
              </a:rPr>
              <a:t>The system</a:t>
            </a:r>
            <a:r>
              <a:rPr lang="en-US" sz="2200" b="1">
                <a:solidFill>
                  <a:srgbClr val="FFA015"/>
                </a:solidFill>
                <a:latin typeface="+mn-lt"/>
                <a:cs typeface="Arial"/>
              </a:rPr>
              <a:t> shall support the training coordinator </a:t>
            </a:r>
            <a:r>
              <a:rPr lang="en-US" sz="2200">
                <a:solidFill>
                  <a:srgbClr val="FFA015"/>
                </a:solidFill>
                <a:latin typeface="+mn-lt"/>
                <a:cs typeface="Arial"/>
              </a:rPr>
              <a:t>in defining training scenarios.</a:t>
            </a:r>
          </a:p>
          <a:p>
            <a:pPr lvl="1">
              <a:buFont typeface="Courier New" panose="020B0604020202020204" pitchFamily="34" charset="0"/>
              <a:buChar char="o"/>
            </a:pPr>
            <a:r>
              <a:rPr lang="en-US" sz="2200" b="1">
                <a:solidFill>
                  <a:srgbClr val="6D9A45"/>
                </a:solidFill>
                <a:latin typeface="+mn-lt"/>
                <a:cs typeface="Arial"/>
              </a:rPr>
              <a:t>RIGHT: </a:t>
            </a:r>
            <a:r>
              <a:rPr lang="en-US" sz="2200">
                <a:solidFill>
                  <a:srgbClr val="6D9A45"/>
                </a:solidFill>
                <a:latin typeface="+mn-lt"/>
                <a:cs typeface="Arial"/>
              </a:rPr>
              <a:t>The system</a:t>
            </a:r>
            <a:r>
              <a:rPr lang="en-US" sz="2200" b="1">
                <a:solidFill>
                  <a:srgbClr val="6D9A45"/>
                </a:solidFill>
                <a:latin typeface="+mn-lt"/>
                <a:cs typeface="Arial"/>
              </a:rPr>
              <a:t> shall provide input screens for defining training</a:t>
            </a:r>
            <a:r>
              <a:rPr lang="en-US" b="1">
                <a:solidFill>
                  <a:srgbClr val="92D050"/>
                </a:solidFill>
                <a:latin typeface="+mn-lt"/>
                <a:cs typeface="Arial"/>
              </a:rPr>
              <a:t> </a:t>
            </a:r>
            <a:r>
              <a:rPr lang="en-US" sz="2200" b="1">
                <a:solidFill>
                  <a:srgbClr val="6D9A45"/>
                </a:solidFill>
                <a:latin typeface="+mn-lt"/>
                <a:cs typeface="Arial"/>
              </a:rPr>
              <a:t>scenarios. </a:t>
            </a:r>
            <a:r>
              <a:rPr lang="en-US" sz="2200">
                <a:solidFill>
                  <a:srgbClr val="6D9A45"/>
                </a:solidFill>
                <a:latin typeface="+mn-lt"/>
                <a:cs typeface="Arial"/>
              </a:rPr>
              <a:t>The system shall provide automated training scenario processes.</a:t>
            </a:r>
          </a:p>
          <a:p>
            <a:r>
              <a:rPr lang="en-US">
                <a:latin typeface="+mn-lt"/>
                <a:cs typeface="Arial"/>
              </a:rPr>
              <a:t>The terms </a:t>
            </a:r>
            <a:r>
              <a:rPr lang="en-US" b="1">
                <a:latin typeface="+mn-lt"/>
                <a:cs typeface="Arial"/>
              </a:rPr>
              <a:t>but not limited to</a:t>
            </a:r>
            <a:r>
              <a:rPr lang="en-US">
                <a:latin typeface="+mn-lt"/>
                <a:cs typeface="Arial"/>
              </a:rPr>
              <a:t>, and </a:t>
            </a:r>
            <a:r>
              <a:rPr lang="en-US" b="1">
                <a:latin typeface="+mn-lt"/>
                <a:cs typeface="Arial"/>
              </a:rPr>
              <a:t>etc</a:t>
            </a:r>
            <a:r>
              <a:rPr lang="en-US">
                <a:latin typeface="+mn-lt"/>
                <a:cs typeface="Arial"/>
              </a:rPr>
              <a:t>. are put in place because the person writing the requirements suspects that more may be needed than is currently listed. </a:t>
            </a:r>
            <a:r>
              <a:rPr lang="en-US" i="1">
                <a:latin typeface="+mn-lt"/>
                <a:cs typeface="Arial"/>
              </a:rPr>
              <a:t>Using these terms will not accomplish what the author wants and can backfire.</a:t>
            </a:r>
          </a:p>
        </p:txBody>
      </p:sp>
    </p:spTree>
    <p:extLst>
      <p:ext uri="{BB962C8B-B14F-4D97-AF65-F5344CB8AC3E}">
        <p14:creationId xmlns:p14="http://schemas.microsoft.com/office/powerpoint/2010/main" val="26655063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a:t>
            </a:r>
            <a:r>
              <a:rPr lang="en-US" altLang="en-US" b="1">
                <a:latin typeface="+mn-lt"/>
                <a:cs typeface="Arial"/>
              </a:rPr>
              <a:t> should be easy to read and understand</a:t>
            </a:r>
            <a:r>
              <a:rPr lang="en-US" altLang="en-US">
                <a:latin typeface="+mn-lt"/>
                <a:cs typeface="Arial"/>
              </a:rPr>
              <a:t>. The requirements in a system specification are either for the system or its next level (e.g.: subsystem). Each requirement can usually be written in the format: </a:t>
            </a:r>
          </a:p>
          <a:p>
            <a:pPr marL="340995" lvl="1" indent="-169545"/>
            <a:r>
              <a:rPr lang="en-US" altLang="en-US" sz="2200">
                <a:solidFill>
                  <a:srgbClr val="6D9A45"/>
                </a:solidFill>
                <a:latin typeface="+mn-lt"/>
                <a:cs typeface="Arial"/>
              </a:rPr>
              <a:t>The </a:t>
            </a:r>
            <a:r>
              <a:rPr lang="en-US" sz="2200">
                <a:solidFill>
                  <a:srgbClr val="FFA015"/>
                </a:solidFill>
                <a:latin typeface="+mn-lt"/>
                <a:cs typeface="Arial"/>
              </a:rPr>
              <a:t>System </a:t>
            </a:r>
            <a:r>
              <a:rPr lang="en-US" altLang="en-US" sz="2200" b="1">
                <a:solidFill>
                  <a:srgbClr val="6D9A45"/>
                </a:solidFill>
                <a:latin typeface="+mn-lt"/>
                <a:cs typeface="Arial"/>
              </a:rPr>
              <a:t>shall provide …</a:t>
            </a: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be capable of...</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weigh...</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provide ...</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interface with...</a:t>
            </a:r>
            <a:endParaRPr lang="en-US" sz="2200">
              <a:solidFill>
                <a:srgbClr val="000000"/>
              </a:solidFill>
              <a:latin typeface="+mn-lt"/>
              <a:cs typeface="Arial"/>
            </a:endParaRPr>
          </a:p>
          <a:p>
            <a:pPr marL="169545" indent="-169545"/>
            <a:r>
              <a:rPr lang="en-US" altLang="en-US" i="1">
                <a:latin typeface="+mn-lt"/>
                <a:cs typeface="Arial"/>
              </a:rPr>
              <a:t>Note: The name of your </a:t>
            </a:r>
            <a:r>
              <a:rPr lang="en-US" sz="2200" i="1">
                <a:solidFill>
                  <a:srgbClr val="FFA015"/>
                </a:solidFill>
                <a:latin typeface="+mn-lt"/>
                <a:cs typeface="Arial"/>
              </a:rPr>
              <a:t>system </a:t>
            </a:r>
            <a:r>
              <a:rPr lang="en-US" altLang="en-US" i="1">
                <a:latin typeface="+mn-lt"/>
                <a:cs typeface="Arial"/>
              </a:rPr>
              <a:t>and the name of each </a:t>
            </a:r>
            <a:r>
              <a:rPr lang="en-US" sz="2200" i="1">
                <a:solidFill>
                  <a:srgbClr val="7DB2DB"/>
                </a:solidFill>
                <a:latin typeface="+mn-lt"/>
                <a:cs typeface="Arial"/>
              </a:rPr>
              <a:t>subsystem </a:t>
            </a:r>
            <a:r>
              <a:rPr lang="en-US" altLang="en-US" i="1">
                <a:latin typeface="+mn-lt"/>
                <a:cs typeface="Arial"/>
              </a:rPr>
              <a:t>appear in these </a:t>
            </a:r>
            <a:r>
              <a:rPr lang="en-US" i="1">
                <a:latin typeface="+mn-lt"/>
                <a:cs typeface="Arial"/>
              </a:rPr>
              <a:t>locations. If you have a complex name, please use the acronym, or your document will have many unneeded pages just because you have typed out a long name many times</a:t>
            </a:r>
            <a:endParaRPr lang="en-US" i="1">
              <a:latin typeface="+mn-lt"/>
            </a:endParaRPr>
          </a:p>
          <a:p>
            <a:pPr marL="169545" indent="-169545"/>
            <a:endParaRPr lang="en-US" altLang="en-US">
              <a:latin typeface="+mn-lt"/>
            </a:endParaRPr>
          </a:p>
        </p:txBody>
      </p:sp>
    </p:spTree>
    <p:extLst>
      <p:ext uri="{BB962C8B-B14F-4D97-AF65-F5344CB8AC3E}">
        <p14:creationId xmlns:p14="http://schemas.microsoft.com/office/powerpoint/2010/main" val="13572099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Each </a:t>
            </a:r>
            <a:r>
              <a:rPr lang="en-US" altLang="en-US">
                <a:solidFill>
                  <a:srgbClr val="000000"/>
                </a:solidFill>
                <a:latin typeface="+mn-lt"/>
                <a:cs typeface="Arial"/>
              </a:rPr>
              <a:t>of these beginnings is followed by </a:t>
            </a:r>
            <a:r>
              <a:rPr lang="en-US" altLang="en-US" b="1">
                <a:solidFill>
                  <a:srgbClr val="000000"/>
                </a:solidFill>
                <a:latin typeface="+mn-lt"/>
                <a:cs typeface="Arial"/>
              </a:rPr>
              <a:t>what </a:t>
            </a:r>
            <a:r>
              <a:rPr lang="en-US" altLang="en-US">
                <a:solidFill>
                  <a:srgbClr val="000000"/>
                </a:solidFill>
                <a:latin typeface="+mn-lt"/>
                <a:cs typeface="Arial"/>
              </a:rPr>
              <a:t>the System or Subsystem shall do</a:t>
            </a:r>
            <a:r>
              <a:rPr lang="en-US" altLang="en-US">
                <a:latin typeface="+mn-lt"/>
                <a:cs typeface="Arial"/>
              </a:rPr>
              <a:t>.</a:t>
            </a:r>
            <a:endParaRPr lang="en-US" altLang="en-US">
              <a:latin typeface="+mn-lt"/>
            </a:endParaRPr>
          </a:p>
          <a:p>
            <a:pPr marL="169545" indent="-169545"/>
            <a:r>
              <a:rPr lang="en-US" altLang="en-US">
                <a:latin typeface="+mn-lt"/>
                <a:cs typeface="Arial"/>
              </a:rPr>
              <a:t>Each should generally be followed by </a:t>
            </a:r>
            <a:r>
              <a:rPr lang="en-US" altLang="en-US" b="1">
                <a:latin typeface="+mn-lt"/>
                <a:cs typeface="Arial"/>
              </a:rPr>
              <a:t>a single predicate</a:t>
            </a:r>
            <a:r>
              <a:rPr lang="en-US" altLang="en-US">
                <a:latin typeface="+mn-lt"/>
                <a:cs typeface="Arial"/>
              </a:rPr>
              <a:t>, not by a list.</a:t>
            </a:r>
          </a:p>
          <a:p>
            <a:pPr marL="169545" indent="-169545"/>
            <a:r>
              <a:rPr lang="en-US" altLang="en-US">
                <a:latin typeface="+mn-lt"/>
                <a:cs typeface="Arial"/>
              </a:rPr>
              <a:t>Requirement statements </a:t>
            </a:r>
            <a:r>
              <a:rPr lang="en-US" altLang="en-US" b="1">
                <a:latin typeface="+mn-lt"/>
                <a:cs typeface="Arial"/>
              </a:rPr>
              <a:t>should not be complicated</a:t>
            </a:r>
            <a:r>
              <a:rPr lang="en-US" altLang="en-US">
                <a:latin typeface="+mn-lt"/>
                <a:cs typeface="Arial"/>
              </a:rPr>
              <a:t> by explanations of operations, </a:t>
            </a:r>
            <a:r>
              <a:rPr lang="en-US">
                <a:latin typeface="+mn-lt"/>
                <a:cs typeface="Arial"/>
              </a:rPr>
              <a:t>design, or other related information. This non-requirement information should be provided in an introduction to a set of requirements or in rationale.</a:t>
            </a:r>
          </a:p>
          <a:p>
            <a:pPr marL="169545" indent="-169545"/>
            <a:r>
              <a:rPr lang="en-US">
                <a:latin typeface="+mn-lt"/>
                <a:cs typeface="Arial"/>
              </a:rPr>
              <a:t>You can accomplish two things by rigorously sticking to this format:</a:t>
            </a:r>
          </a:p>
          <a:p>
            <a:pPr marL="626745" lvl="1" indent="-169545"/>
            <a:r>
              <a:rPr lang="en-US">
                <a:latin typeface="+mn-lt"/>
                <a:cs typeface="Arial"/>
              </a:rPr>
              <a:t>First, you avoid the </a:t>
            </a:r>
            <a:r>
              <a:rPr lang="en-US" b="1">
                <a:latin typeface="+mn-lt"/>
                <a:cs typeface="Arial"/>
              </a:rPr>
              <a:t>Subject Trap</a:t>
            </a:r>
            <a:r>
              <a:rPr lang="en-US">
                <a:latin typeface="+mn-lt"/>
                <a:cs typeface="Arial"/>
              </a:rPr>
              <a:t>.</a:t>
            </a:r>
          </a:p>
          <a:p>
            <a:pPr marL="626745" lvl="1" indent="-169545"/>
            <a:r>
              <a:rPr lang="en-US">
                <a:latin typeface="+mn-lt"/>
                <a:cs typeface="Arial"/>
              </a:rPr>
              <a:t>Second, you will </a:t>
            </a:r>
            <a:r>
              <a:rPr lang="en-US" b="1">
                <a:latin typeface="+mn-lt"/>
                <a:cs typeface="Arial"/>
              </a:rPr>
              <a:t>avoid bad grammar</a:t>
            </a:r>
            <a:r>
              <a:rPr lang="en-US">
                <a:latin typeface="+mn-lt"/>
                <a:cs typeface="Arial"/>
              </a:rPr>
              <a:t> that creeps into requirements when authors get creative in their writing</a:t>
            </a:r>
          </a:p>
          <a:p>
            <a:pPr marL="169545" indent="-169545"/>
            <a:endParaRPr lang="en-US" altLang="en-US">
              <a:latin typeface="+mn-lt"/>
            </a:endParaRPr>
          </a:p>
        </p:txBody>
      </p:sp>
    </p:spTree>
    <p:extLst>
      <p:ext uri="{BB962C8B-B14F-4D97-AF65-F5344CB8AC3E}">
        <p14:creationId xmlns:p14="http://schemas.microsoft.com/office/powerpoint/2010/main" val="24508279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Bad 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b="1">
                <a:latin typeface="+mn-lt"/>
                <a:cs typeface="Arial"/>
              </a:rPr>
              <a:t>Bad grammar</a:t>
            </a:r>
            <a:r>
              <a:rPr lang="en-US" altLang="en-US">
                <a:latin typeface="+mn-lt"/>
                <a:cs typeface="Arial"/>
              </a:rPr>
              <a:t> → reader will misinterpret what is stated.</a:t>
            </a:r>
            <a:endParaRPr lang="en-US">
              <a:latin typeface="+mn-lt"/>
            </a:endParaRPr>
          </a:p>
          <a:p>
            <a:pPr marL="169545" indent="-169545"/>
            <a:r>
              <a:rPr lang="en-US">
                <a:latin typeface="+mn-lt"/>
                <a:cs typeface="Arial"/>
              </a:rPr>
              <a:t>Avoid it by </a:t>
            </a:r>
            <a:r>
              <a:rPr lang="en-US" b="1">
                <a:latin typeface="+mn-lt"/>
                <a:cs typeface="Arial"/>
              </a:rPr>
              <a:t>writing requirements as bullet charts</a:t>
            </a:r>
            <a:r>
              <a:rPr lang="en-US">
                <a:solidFill>
                  <a:srgbClr val="000000"/>
                </a:solidFill>
                <a:latin typeface="+mn-lt"/>
                <a:cs typeface="Arial"/>
              </a:rPr>
              <a:t>. When </a:t>
            </a:r>
            <a:r>
              <a:rPr lang="en-US">
                <a:latin typeface="+mn-lt"/>
                <a:cs typeface="Arial"/>
              </a:rPr>
              <a:t>the content is agreed upon a good writer can convert the information into a sentence for the specification.</a:t>
            </a:r>
            <a:endParaRPr lang="en-US">
              <a:latin typeface="+mn-lt"/>
            </a:endParaRPr>
          </a:p>
          <a:p>
            <a:pPr marL="169545" indent="-169545"/>
            <a:r>
              <a:rPr lang="en-US" b="1">
                <a:latin typeface="+mn-lt"/>
                <a:cs typeface="Arial"/>
              </a:rPr>
              <a:t>Authors will also try to put all that they know in a single sentence</a:t>
            </a:r>
            <a:r>
              <a:rPr lang="en-US">
                <a:latin typeface="+mn-lt"/>
                <a:cs typeface="Arial"/>
              </a:rPr>
              <a:t>. This results in a </a:t>
            </a:r>
            <a:r>
              <a:rPr lang="en-US">
                <a:solidFill>
                  <a:srgbClr val="000000"/>
                </a:solidFill>
                <a:latin typeface="+mn-lt"/>
                <a:cs typeface="Arial"/>
              </a:rPr>
              <a:t>long complex sentence that probably contains more than one requirement. Bullet charts or one good editor can alleviate this problem.</a:t>
            </a:r>
            <a:endParaRPr lang="en-US">
              <a:solidFill>
                <a:srgbClr val="000000"/>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231061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Verifiable</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 may be unverifiable for several reasons</a:t>
            </a:r>
            <a:r>
              <a:rPr lang="en-US" altLang="en-US">
                <a:solidFill>
                  <a:srgbClr val="000000"/>
                </a:solidFill>
                <a:latin typeface="+mn-lt"/>
                <a:cs typeface="Arial"/>
              </a:rPr>
              <a:t>. The following discusses </a:t>
            </a:r>
            <a:r>
              <a:rPr lang="en-US" altLang="en-US">
                <a:latin typeface="+mn-lt"/>
                <a:cs typeface="Arial"/>
              </a:rPr>
              <a:t>the most common reason: use of </a:t>
            </a:r>
            <a:r>
              <a:rPr lang="en-US" altLang="en-US" b="1">
                <a:latin typeface="+mn-lt"/>
                <a:cs typeface="Arial"/>
              </a:rPr>
              <a:t>ambiguous terms</a:t>
            </a:r>
            <a:r>
              <a:rPr lang="en-US" altLang="en-US">
                <a:latin typeface="+mn-lt"/>
                <a:cs typeface="Arial"/>
              </a:rPr>
              <a:t> – because they are subjective (different meanings to different people). </a:t>
            </a:r>
            <a:endParaRPr lang="en-US">
              <a:latin typeface="+mn-lt"/>
            </a:endParaRPr>
          </a:p>
          <a:p>
            <a:pPr marL="169545" indent="-169545"/>
            <a:r>
              <a:rPr lang="en-US" altLang="en-US" sz="2200" b="1">
                <a:solidFill>
                  <a:srgbClr val="FFA015"/>
                </a:solidFill>
                <a:latin typeface="+mn-lt"/>
                <a:cs typeface="Arial"/>
              </a:rPr>
              <a:t>Avoid these words</a:t>
            </a:r>
            <a:r>
              <a:rPr lang="en-US" altLang="en-US" sz="2200">
                <a:solidFill>
                  <a:srgbClr val="FFA015"/>
                </a:solidFill>
                <a:latin typeface="+mn-lt"/>
                <a:cs typeface="Arial"/>
              </a:rPr>
              <a:t>:</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Minimize / Maximize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Rapid</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User-friendly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Easy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Sufficient </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Adequate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Quick </a:t>
            </a:r>
            <a:endParaRPr lang="en-US" sz="2200">
              <a:solidFill>
                <a:srgbClr val="FFA015"/>
              </a:solidFill>
              <a:latin typeface="+mn-lt"/>
              <a:cs typeface="Arial"/>
            </a:endParaRPr>
          </a:p>
          <a:p>
            <a:pPr marL="169545" indent="-169545"/>
            <a:endParaRPr lang="en-US" altLang="en-US">
              <a:latin typeface="+mn-lt"/>
            </a:endParaRPr>
          </a:p>
        </p:txBody>
      </p:sp>
    </p:spTree>
    <p:extLst>
      <p:ext uri="{BB962C8B-B14F-4D97-AF65-F5344CB8AC3E}">
        <p14:creationId xmlns:p14="http://schemas.microsoft.com/office/powerpoint/2010/main" val="39598542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FBCB-8CD0-D2C6-0647-983D8B92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CD7504-A203-B026-6927-DA3E7CD10547}"/>
              </a:ext>
            </a:extLst>
          </p:cNvPr>
          <p:cNvSpPr>
            <a:spLocks noGrp="1"/>
          </p:cNvSpPr>
          <p:nvPr>
            <p:ph type="title"/>
          </p:nvPr>
        </p:nvSpPr>
        <p:spPr>
          <a:xfrm>
            <a:off x="394775" y="414064"/>
            <a:ext cx="11425752" cy="654049"/>
          </a:xfrm>
        </p:spPr>
        <p:txBody>
          <a:bodyPr wrap="square" anchor="t">
            <a:normAutofit/>
          </a:bodyPr>
          <a:lstStyle/>
          <a:p>
            <a:r>
              <a:rPr lang="en-GB" altLang="en-US" dirty="0">
                <a:latin typeface="+mj-lt"/>
                <a:cs typeface="Arial"/>
              </a:rPr>
              <a:t>Requirements Brakes</a:t>
            </a:r>
            <a:endParaRPr lang="en-US" altLang="en-US" dirty="0">
              <a:latin typeface="+mj-lt"/>
            </a:endParaRPr>
          </a:p>
        </p:txBody>
      </p:sp>
      <p:sp>
        <p:nvSpPr>
          <p:cNvPr id="4" name="Text Placeholder 3">
            <a:extLst>
              <a:ext uri="{FF2B5EF4-FFF2-40B4-BE49-F238E27FC236}">
                <a16:creationId xmlns:a16="http://schemas.microsoft.com/office/drawing/2014/main" id="{CD234DE9-8ED3-82EE-7DBB-2E40982A6042}"/>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dirty="0" err="1">
                <a:latin typeface="+mn-lt"/>
              </a:rPr>
              <a:t>Inlocuitor</a:t>
            </a:r>
            <a:r>
              <a:rPr lang="en-US" altLang="en-US" dirty="0">
                <a:latin typeface="+mn-lt"/>
              </a:rPr>
              <a:t> </a:t>
            </a:r>
            <a:r>
              <a:rPr lang="en-US" altLang="en-US" dirty="0" err="1">
                <a:latin typeface="+mn-lt"/>
              </a:rPr>
              <a:t>pedala</a:t>
            </a:r>
            <a:r>
              <a:rPr lang="en-US" altLang="en-US" dirty="0">
                <a:latin typeface="+mn-lt"/>
              </a:rPr>
              <a:t> </a:t>
            </a:r>
            <a:r>
              <a:rPr lang="en-US" altLang="en-US" dirty="0" err="1">
                <a:latin typeface="+mn-lt"/>
              </a:rPr>
              <a:t>frana</a:t>
            </a:r>
            <a:r>
              <a:rPr lang="en-US" altLang="en-US" dirty="0">
                <a:latin typeface="+mn-lt"/>
              </a:rPr>
              <a:t> -&gt; sensor de </a:t>
            </a:r>
            <a:r>
              <a:rPr lang="en-US" altLang="en-US" dirty="0" err="1">
                <a:latin typeface="+mn-lt"/>
              </a:rPr>
              <a:t>presiune</a:t>
            </a:r>
            <a:endParaRPr lang="en-US" altLang="en-US" dirty="0">
              <a:latin typeface="+mn-lt"/>
            </a:endParaRPr>
          </a:p>
          <a:p>
            <a:pPr marL="169545" indent="-169545"/>
            <a:r>
              <a:rPr lang="en-US" altLang="en-US" dirty="0">
                <a:latin typeface="+mn-lt"/>
              </a:rPr>
              <a:t>ADC – </a:t>
            </a:r>
            <a:r>
              <a:rPr lang="en-US" altLang="en-US" dirty="0" err="1">
                <a:latin typeface="+mn-lt"/>
              </a:rPr>
              <a:t>senzorul</a:t>
            </a:r>
            <a:r>
              <a:rPr lang="en-US" altLang="en-US" dirty="0">
                <a:latin typeface="+mn-lt"/>
              </a:rPr>
              <a:t> de </a:t>
            </a:r>
            <a:r>
              <a:rPr lang="en-US" altLang="en-US" dirty="0" err="1">
                <a:latin typeface="+mn-lt"/>
              </a:rPr>
              <a:t>presiune</a:t>
            </a:r>
            <a:endParaRPr lang="en-US" altLang="en-US" dirty="0">
              <a:latin typeface="+mn-lt"/>
            </a:endParaRPr>
          </a:p>
          <a:p>
            <a:pPr marL="169545" indent="-169545"/>
            <a:r>
              <a:rPr lang="en-US" altLang="en-US" dirty="0">
                <a:latin typeface="+mn-lt"/>
              </a:rPr>
              <a:t>Banda LED </a:t>
            </a:r>
            <a:r>
              <a:rPr lang="en-US" altLang="en-US" dirty="0" err="1">
                <a:latin typeface="+mn-lt"/>
              </a:rPr>
              <a:t>pentru</a:t>
            </a:r>
            <a:r>
              <a:rPr lang="en-US" altLang="en-US" dirty="0">
                <a:latin typeface="+mn-lt"/>
              </a:rPr>
              <a:t> a </a:t>
            </a:r>
            <a:r>
              <a:rPr lang="en-US" altLang="en-US" dirty="0" err="1">
                <a:latin typeface="+mn-lt"/>
              </a:rPr>
              <a:t>afisa</a:t>
            </a:r>
            <a:r>
              <a:rPr lang="en-US" altLang="en-US" dirty="0">
                <a:latin typeface="+mn-lt"/>
              </a:rPr>
              <a:t> </a:t>
            </a:r>
            <a:r>
              <a:rPr lang="en-US" altLang="en-US" dirty="0" err="1">
                <a:latin typeface="+mn-lt"/>
              </a:rPr>
              <a:t>intensitatea</a:t>
            </a:r>
            <a:r>
              <a:rPr lang="en-US" altLang="en-US" dirty="0">
                <a:latin typeface="+mn-lt"/>
              </a:rPr>
              <a:t> </a:t>
            </a:r>
            <a:r>
              <a:rPr lang="en-US" altLang="en-US" dirty="0" err="1">
                <a:latin typeface="+mn-lt"/>
              </a:rPr>
              <a:t>apasarii</a:t>
            </a:r>
            <a:endParaRPr lang="en-US" altLang="en-US" dirty="0">
              <a:latin typeface="+mn-lt"/>
            </a:endParaRPr>
          </a:p>
          <a:p>
            <a:pPr marL="169545" indent="-169545"/>
            <a:endParaRPr lang="en-US" altLang="en-US" dirty="0">
              <a:latin typeface="+mn-lt"/>
            </a:endParaRPr>
          </a:p>
          <a:p>
            <a:pPr marL="169545" indent="-169545"/>
            <a:endParaRPr lang="en-US" altLang="en-US" sz="2200" dirty="0">
              <a:solidFill>
                <a:srgbClr val="FFA015"/>
              </a:solidFill>
              <a:latin typeface="+mn-lt"/>
              <a:cs typeface="Arial"/>
            </a:endParaRPr>
          </a:p>
          <a:p>
            <a:pPr marL="169545" indent="-169545"/>
            <a:endParaRPr lang="en-US" altLang="en-US" dirty="0">
              <a:latin typeface="+mn-lt"/>
            </a:endParaRPr>
          </a:p>
        </p:txBody>
      </p:sp>
      <p:pic>
        <p:nvPicPr>
          <p:cNvPr id="2" name="Picture 1" descr="Curious Students: Over 2,938 Royalty-Free Licensable Stock Illustrations &amp;  Drawings | Shutterstock">
            <a:extLst>
              <a:ext uri="{FF2B5EF4-FFF2-40B4-BE49-F238E27FC236}">
                <a16:creationId xmlns:a16="http://schemas.microsoft.com/office/drawing/2014/main" id="{B17CC360-EB7D-3A43-B79D-E261857551F1}"/>
              </a:ext>
            </a:extLst>
          </p:cNvPr>
          <p:cNvPicPr>
            <a:picLocks noChangeAspect="1"/>
          </p:cNvPicPr>
          <p:nvPr/>
        </p:nvPicPr>
        <p:blipFill>
          <a:blip r:embed="rId3"/>
          <a:stretch>
            <a:fillRect/>
          </a:stretch>
        </p:blipFill>
        <p:spPr>
          <a:xfrm>
            <a:off x="7212106" y="1060077"/>
            <a:ext cx="4233582" cy="4233582"/>
          </a:xfrm>
          <a:prstGeom prst="rect">
            <a:avLst/>
          </a:prstGeom>
        </p:spPr>
      </p:pic>
    </p:spTree>
    <p:extLst>
      <p:ext uri="{BB962C8B-B14F-4D97-AF65-F5344CB8AC3E}">
        <p14:creationId xmlns:p14="http://schemas.microsoft.com/office/powerpoint/2010/main" val="4193496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FBCB-8CD0-D2C6-0647-983D8B92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CD7504-A203-B026-6927-DA3E7CD10547}"/>
              </a:ext>
            </a:extLst>
          </p:cNvPr>
          <p:cNvSpPr>
            <a:spLocks noGrp="1"/>
          </p:cNvSpPr>
          <p:nvPr>
            <p:ph type="title"/>
          </p:nvPr>
        </p:nvSpPr>
        <p:spPr>
          <a:xfrm>
            <a:off x="394775" y="414064"/>
            <a:ext cx="11425752" cy="654049"/>
          </a:xfrm>
        </p:spPr>
        <p:txBody>
          <a:bodyPr wrap="square" anchor="t">
            <a:normAutofit/>
          </a:bodyPr>
          <a:lstStyle/>
          <a:p>
            <a:r>
              <a:rPr lang="en-GB" altLang="en-US" dirty="0">
                <a:latin typeface="+mj-lt"/>
                <a:cs typeface="Arial"/>
              </a:rPr>
              <a:t>Requirements Lights</a:t>
            </a:r>
            <a:endParaRPr lang="en-US" altLang="en-US" dirty="0">
              <a:latin typeface="+mj-lt"/>
            </a:endParaRPr>
          </a:p>
        </p:txBody>
      </p:sp>
      <p:sp>
        <p:nvSpPr>
          <p:cNvPr id="4" name="Text Placeholder 3">
            <a:extLst>
              <a:ext uri="{FF2B5EF4-FFF2-40B4-BE49-F238E27FC236}">
                <a16:creationId xmlns:a16="http://schemas.microsoft.com/office/drawing/2014/main" id="{CD234DE9-8ED3-82EE-7DBB-2E40982A6042}"/>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sz="1600" dirty="0" err="1">
                <a:latin typeface="+mn-lt"/>
              </a:rPr>
              <a:t>Faza</a:t>
            </a:r>
            <a:r>
              <a:rPr lang="en-US" altLang="en-US" sz="1600" dirty="0">
                <a:latin typeface="+mn-lt"/>
              </a:rPr>
              <a:t> </a:t>
            </a:r>
            <a:r>
              <a:rPr lang="en-US" altLang="en-US" sz="1600" dirty="0" err="1">
                <a:latin typeface="+mn-lt"/>
              </a:rPr>
              <a:t>lunga</a:t>
            </a:r>
            <a:r>
              <a:rPr lang="en-US" altLang="en-US" sz="1600" dirty="0">
                <a:latin typeface="+mn-lt"/>
              </a:rPr>
              <a:t> </a:t>
            </a:r>
          </a:p>
          <a:p>
            <a:pPr marL="626745" lvl="1" indent="-169545"/>
            <a:r>
              <a:rPr lang="en-US" altLang="en-US" sz="1600" dirty="0">
                <a:latin typeface="+mn-lt"/>
              </a:rPr>
              <a:t>2 LED-</a:t>
            </a:r>
            <a:r>
              <a:rPr lang="en-US" altLang="en-US" sz="1600" dirty="0" err="1">
                <a:latin typeface="+mn-lt"/>
              </a:rPr>
              <a:t>uri</a:t>
            </a:r>
            <a:endParaRPr lang="en-US" altLang="en-US" sz="1600" dirty="0">
              <a:latin typeface="+mn-lt"/>
            </a:endParaRPr>
          </a:p>
          <a:p>
            <a:pPr marL="626745" lvl="1" indent="-169545"/>
            <a:r>
              <a:rPr lang="en-US" altLang="en-US" sz="1600" dirty="0">
                <a:latin typeface="+mn-lt"/>
              </a:rPr>
              <a:t>1 </a:t>
            </a:r>
            <a:r>
              <a:rPr lang="en-US" altLang="en-US" sz="1600" dirty="0" err="1">
                <a:latin typeface="+mn-lt"/>
              </a:rPr>
              <a:t>buton</a:t>
            </a:r>
            <a:endParaRPr lang="en-US" altLang="en-US" sz="1600" dirty="0">
              <a:latin typeface="+mn-lt"/>
            </a:endParaRPr>
          </a:p>
          <a:p>
            <a:pPr marL="169545" indent="-169545"/>
            <a:r>
              <a:rPr lang="en-US" altLang="en-US" sz="1600" dirty="0" err="1">
                <a:latin typeface="+mn-lt"/>
              </a:rPr>
              <a:t>Faza</a:t>
            </a:r>
            <a:r>
              <a:rPr lang="en-US" altLang="en-US" sz="1600" dirty="0">
                <a:latin typeface="+mn-lt"/>
              </a:rPr>
              <a:t> </a:t>
            </a:r>
            <a:r>
              <a:rPr lang="en-US" altLang="en-US" sz="1600" dirty="0" err="1">
                <a:latin typeface="+mn-lt"/>
              </a:rPr>
              <a:t>scurta</a:t>
            </a:r>
            <a:r>
              <a:rPr lang="en-US" altLang="en-US" sz="1600" dirty="0">
                <a:latin typeface="+mn-lt"/>
              </a:rPr>
              <a:t> </a:t>
            </a:r>
          </a:p>
          <a:p>
            <a:pPr marL="626745" lvl="1" indent="-169545"/>
            <a:r>
              <a:rPr lang="en-US" altLang="en-US" sz="1600" dirty="0">
                <a:latin typeface="+mn-lt"/>
              </a:rPr>
              <a:t>2 LED-</a:t>
            </a:r>
            <a:r>
              <a:rPr lang="en-US" altLang="en-US" sz="1600" dirty="0" err="1">
                <a:latin typeface="+mn-lt"/>
              </a:rPr>
              <a:t>uri</a:t>
            </a:r>
            <a:endParaRPr lang="en-US" altLang="en-US" sz="1600" dirty="0">
              <a:latin typeface="+mn-lt"/>
            </a:endParaRPr>
          </a:p>
          <a:p>
            <a:pPr marL="626745" lvl="1" indent="-169545"/>
            <a:r>
              <a:rPr lang="en-US" altLang="en-US" sz="1600" dirty="0">
                <a:latin typeface="+mn-lt"/>
              </a:rPr>
              <a:t>1 </a:t>
            </a:r>
            <a:r>
              <a:rPr lang="en-US" altLang="en-US" sz="1600" dirty="0" err="1">
                <a:latin typeface="+mn-lt"/>
              </a:rPr>
              <a:t>buton</a:t>
            </a:r>
            <a:endParaRPr lang="en-US" altLang="en-US" sz="1600" dirty="0">
              <a:latin typeface="+mn-lt"/>
            </a:endParaRPr>
          </a:p>
          <a:p>
            <a:pPr marL="626745" lvl="1" indent="-169545"/>
            <a:r>
              <a:rPr lang="en-US" altLang="en-US" sz="1600" dirty="0" err="1">
                <a:latin typeface="+mn-lt"/>
              </a:rPr>
              <a:t>Intensitatea</a:t>
            </a:r>
            <a:r>
              <a:rPr lang="en-US" altLang="en-US" sz="1600" dirty="0">
                <a:latin typeface="+mn-lt"/>
              </a:rPr>
              <a:t> </a:t>
            </a:r>
            <a:r>
              <a:rPr lang="en-US" altLang="en-US" sz="1600" dirty="0" err="1">
                <a:latin typeface="+mn-lt"/>
              </a:rPr>
              <a:t>mai</a:t>
            </a:r>
            <a:r>
              <a:rPr lang="en-US" altLang="en-US" sz="1600" dirty="0">
                <a:latin typeface="+mn-lt"/>
              </a:rPr>
              <a:t> mica </a:t>
            </a:r>
            <a:r>
              <a:rPr lang="en-US" altLang="en-US" sz="1600" dirty="0" err="1">
                <a:latin typeface="+mn-lt"/>
              </a:rPr>
              <a:t>decat</a:t>
            </a:r>
            <a:r>
              <a:rPr lang="en-US" altLang="en-US" sz="1600" dirty="0">
                <a:latin typeface="+mn-lt"/>
              </a:rPr>
              <a:t> la </a:t>
            </a:r>
            <a:r>
              <a:rPr lang="en-US" altLang="en-US" sz="1600" dirty="0" err="1">
                <a:latin typeface="+mn-lt"/>
              </a:rPr>
              <a:t>faza</a:t>
            </a:r>
            <a:r>
              <a:rPr lang="en-US" altLang="en-US" sz="1600" dirty="0">
                <a:latin typeface="+mn-lt"/>
              </a:rPr>
              <a:t> </a:t>
            </a:r>
            <a:r>
              <a:rPr lang="en-US" altLang="en-US" sz="1600" dirty="0" err="1">
                <a:latin typeface="+mn-lt"/>
              </a:rPr>
              <a:t>lunga</a:t>
            </a:r>
            <a:endParaRPr lang="en-US" altLang="en-US" sz="1600" dirty="0">
              <a:latin typeface="+mn-lt"/>
            </a:endParaRPr>
          </a:p>
          <a:p>
            <a:pPr marL="169545" indent="-169545"/>
            <a:r>
              <a:rPr lang="en-US" altLang="en-US" sz="1600" dirty="0" err="1">
                <a:latin typeface="+mn-lt"/>
              </a:rPr>
              <a:t>Faza</a:t>
            </a:r>
            <a:r>
              <a:rPr lang="en-US" altLang="en-US" sz="1600" dirty="0">
                <a:latin typeface="+mn-lt"/>
              </a:rPr>
              <a:t> </a:t>
            </a:r>
            <a:r>
              <a:rPr lang="en-US" altLang="en-US" sz="1600" dirty="0" err="1">
                <a:latin typeface="+mn-lt"/>
              </a:rPr>
              <a:t>lunga</a:t>
            </a:r>
            <a:r>
              <a:rPr lang="en-US" altLang="en-US" sz="1600" dirty="0">
                <a:latin typeface="+mn-lt"/>
              </a:rPr>
              <a:t> nu poate fi </a:t>
            </a:r>
            <a:r>
              <a:rPr lang="en-US" altLang="en-US" sz="1600" dirty="0" err="1">
                <a:latin typeface="+mn-lt"/>
              </a:rPr>
              <a:t>pornita</a:t>
            </a:r>
            <a:r>
              <a:rPr lang="en-US" altLang="en-US" sz="1600" dirty="0">
                <a:latin typeface="+mn-lt"/>
              </a:rPr>
              <a:t> fara </a:t>
            </a:r>
            <a:r>
              <a:rPr lang="en-US" altLang="en-US" sz="1600" dirty="0" err="1">
                <a:latin typeface="+mn-lt"/>
              </a:rPr>
              <a:t>faza</a:t>
            </a:r>
            <a:r>
              <a:rPr lang="en-US" altLang="en-US" sz="1600" dirty="0">
                <a:latin typeface="+mn-lt"/>
              </a:rPr>
              <a:t> </a:t>
            </a:r>
            <a:r>
              <a:rPr lang="en-US" altLang="en-US" sz="1600" dirty="0" err="1">
                <a:latin typeface="+mn-lt"/>
              </a:rPr>
              <a:t>scurta</a:t>
            </a:r>
            <a:endParaRPr lang="en-US" altLang="en-US" sz="1600" dirty="0">
              <a:latin typeface="+mn-lt"/>
            </a:endParaRPr>
          </a:p>
          <a:p>
            <a:pPr marL="169545" indent="-169545"/>
            <a:r>
              <a:rPr lang="en-US" altLang="en-US" sz="1600" dirty="0" err="1">
                <a:latin typeface="+mn-lt"/>
              </a:rPr>
              <a:t>Butoane</a:t>
            </a:r>
            <a:r>
              <a:rPr lang="en-US" altLang="en-US" sz="1600" dirty="0">
                <a:latin typeface="+mn-lt"/>
              </a:rPr>
              <a:t> </a:t>
            </a:r>
            <a:r>
              <a:rPr lang="en-US" altLang="en-US" sz="1600" dirty="0" err="1">
                <a:latin typeface="+mn-lt"/>
              </a:rPr>
              <a:t>pentru</a:t>
            </a:r>
            <a:r>
              <a:rPr lang="en-US" altLang="en-US" sz="1600" dirty="0">
                <a:latin typeface="+mn-lt"/>
              </a:rPr>
              <a:t> </a:t>
            </a:r>
            <a:r>
              <a:rPr lang="en-US" altLang="en-US" sz="1600" dirty="0" err="1">
                <a:latin typeface="+mn-lt"/>
              </a:rPr>
              <a:t>activare</a:t>
            </a:r>
            <a:endParaRPr lang="en-US" altLang="en-US" sz="1600" dirty="0">
              <a:latin typeface="+mn-lt"/>
            </a:endParaRPr>
          </a:p>
          <a:p>
            <a:pPr marL="169545" indent="-169545"/>
            <a:r>
              <a:rPr lang="en-US" altLang="en-US" sz="1600" dirty="0" err="1">
                <a:latin typeface="+mn-lt"/>
              </a:rPr>
              <a:t>Semnalizari</a:t>
            </a:r>
            <a:endParaRPr lang="en-US" altLang="en-US" sz="1600" dirty="0">
              <a:latin typeface="+mn-lt"/>
            </a:endParaRPr>
          </a:p>
          <a:p>
            <a:pPr marL="626745" lvl="1" indent="-169545"/>
            <a:r>
              <a:rPr lang="en-US" altLang="en-US" sz="1600" dirty="0">
                <a:latin typeface="+mn-lt"/>
              </a:rPr>
              <a:t>4 LED-</a:t>
            </a:r>
            <a:r>
              <a:rPr lang="en-US" altLang="en-US" sz="1600" dirty="0" err="1">
                <a:latin typeface="+mn-lt"/>
              </a:rPr>
              <a:t>uri</a:t>
            </a:r>
            <a:r>
              <a:rPr lang="en-US" altLang="en-US" sz="1600" dirty="0">
                <a:latin typeface="+mn-lt"/>
              </a:rPr>
              <a:t>(</a:t>
            </a:r>
            <a:r>
              <a:rPr lang="en-US" altLang="en-US" sz="1600" dirty="0" err="1">
                <a:latin typeface="+mn-lt"/>
              </a:rPr>
              <a:t>stanga</a:t>
            </a:r>
            <a:r>
              <a:rPr lang="en-US" altLang="en-US" sz="1600" dirty="0">
                <a:latin typeface="+mn-lt"/>
              </a:rPr>
              <a:t> </a:t>
            </a:r>
            <a:r>
              <a:rPr lang="en-US" altLang="en-US" sz="1600" dirty="0" err="1">
                <a:latin typeface="+mn-lt"/>
              </a:rPr>
              <a:t>si</a:t>
            </a:r>
            <a:r>
              <a:rPr lang="en-US" altLang="en-US" sz="1600" dirty="0">
                <a:latin typeface="+mn-lt"/>
              </a:rPr>
              <a:t> </a:t>
            </a:r>
            <a:r>
              <a:rPr lang="en-US" altLang="en-US" sz="1600" dirty="0" err="1">
                <a:latin typeface="+mn-lt"/>
              </a:rPr>
              <a:t>dreapta</a:t>
            </a:r>
            <a:r>
              <a:rPr lang="en-US" altLang="en-US" sz="1600" dirty="0">
                <a:latin typeface="+mn-lt"/>
              </a:rPr>
              <a:t>, </a:t>
            </a:r>
            <a:r>
              <a:rPr lang="en-US" altLang="en-US" sz="1600" dirty="0" err="1">
                <a:latin typeface="+mn-lt"/>
              </a:rPr>
              <a:t>culoare</a:t>
            </a:r>
            <a:r>
              <a:rPr lang="en-US" altLang="en-US" sz="1600" dirty="0">
                <a:latin typeface="+mn-lt"/>
              </a:rPr>
              <a:t> </a:t>
            </a:r>
            <a:r>
              <a:rPr lang="en-US" altLang="en-US" sz="1600" dirty="0" err="1">
                <a:latin typeface="+mn-lt"/>
              </a:rPr>
              <a:t>galbena</a:t>
            </a:r>
            <a:r>
              <a:rPr lang="en-US" altLang="en-US" sz="1600" dirty="0">
                <a:latin typeface="+mn-lt"/>
              </a:rPr>
              <a:t>)</a:t>
            </a:r>
          </a:p>
          <a:p>
            <a:pPr marL="626745" lvl="1" indent="-169545"/>
            <a:r>
              <a:rPr lang="en-US" altLang="en-US" sz="1600" dirty="0">
                <a:latin typeface="+mn-lt"/>
              </a:rPr>
              <a:t>2 </a:t>
            </a:r>
            <a:r>
              <a:rPr lang="en-US" altLang="en-US" sz="1600" dirty="0" err="1">
                <a:latin typeface="+mn-lt"/>
              </a:rPr>
              <a:t>butoane</a:t>
            </a:r>
            <a:r>
              <a:rPr lang="en-US" altLang="en-US" sz="1600" dirty="0">
                <a:latin typeface="+mn-lt"/>
              </a:rPr>
              <a:t> (</a:t>
            </a:r>
            <a:r>
              <a:rPr lang="en-US" altLang="en-US" sz="1600" dirty="0" err="1">
                <a:latin typeface="+mn-lt"/>
              </a:rPr>
              <a:t>stanga</a:t>
            </a:r>
            <a:r>
              <a:rPr lang="en-US" altLang="en-US" sz="1600" dirty="0">
                <a:latin typeface="+mn-lt"/>
              </a:rPr>
              <a:t> </a:t>
            </a:r>
            <a:r>
              <a:rPr lang="en-US" altLang="en-US" sz="1600" dirty="0" err="1">
                <a:latin typeface="+mn-lt"/>
              </a:rPr>
              <a:t>si</a:t>
            </a:r>
            <a:r>
              <a:rPr lang="en-US" altLang="en-US" sz="1600" dirty="0">
                <a:latin typeface="+mn-lt"/>
              </a:rPr>
              <a:t> </a:t>
            </a:r>
            <a:r>
              <a:rPr lang="en-US" altLang="en-US" sz="1600" dirty="0" err="1">
                <a:latin typeface="+mn-lt"/>
              </a:rPr>
              <a:t>dreapta</a:t>
            </a:r>
            <a:r>
              <a:rPr lang="en-US" altLang="en-US" sz="1600" dirty="0">
                <a:latin typeface="+mn-lt"/>
              </a:rPr>
              <a:t>)</a:t>
            </a:r>
          </a:p>
          <a:p>
            <a:r>
              <a:rPr lang="en-US" altLang="en-US" sz="1800" dirty="0" err="1">
                <a:latin typeface="+mn-lt"/>
              </a:rPr>
              <a:t>Stopuri</a:t>
            </a:r>
            <a:endParaRPr lang="en-US" altLang="en-US" sz="1800" dirty="0">
              <a:latin typeface="+mn-lt"/>
            </a:endParaRPr>
          </a:p>
          <a:p>
            <a:pPr lvl="1"/>
            <a:r>
              <a:rPr lang="en-US" altLang="en-US" sz="1600" dirty="0">
                <a:latin typeface="+mn-lt"/>
              </a:rPr>
              <a:t>1 </a:t>
            </a:r>
            <a:r>
              <a:rPr lang="en-US" altLang="en-US" sz="1600" dirty="0" err="1">
                <a:latin typeface="+mn-lt"/>
              </a:rPr>
              <a:t>buton</a:t>
            </a:r>
            <a:endParaRPr lang="en-US" altLang="en-US" sz="1600" dirty="0">
              <a:latin typeface="+mn-lt"/>
            </a:endParaRPr>
          </a:p>
          <a:p>
            <a:pPr lvl="1"/>
            <a:r>
              <a:rPr lang="en-US" altLang="en-US" sz="1600" dirty="0">
                <a:latin typeface="+mn-lt"/>
              </a:rPr>
              <a:t>2 LED-</a:t>
            </a:r>
            <a:r>
              <a:rPr lang="en-US" altLang="en-US" sz="1600" dirty="0" err="1">
                <a:latin typeface="+mn-lt"/>
              </a:rPr>
              <a:t>uri</a:t>
            </a:r>
            <a:r>
              <a:rPr lang="en-US" altLang="en-US" sz="1600" dirty="0">
                <a:latin typeface="+mn-lt"/>
              </a:rPr>
              <a:t> – </a:t>
            </a:r>
            <a:r>
              <a:rPr lang="en-US" altLang="en-US" sz="1600" dirty="0" err="1">
                <a:latin typeface="+mn-lt"/>
              </a:rPr>
              <a:t>culoare</a:t>
            </a:r>
            <a:r>
              <a:rPr lang="en-US" altLang="en-US" sz="1600" dirty="0">
                <a:latin typeface="+mn-lt"/>
              </a:rPr>
              <a:t> </a:t>
            </a:r>
            <a:r>
              <a:rPr lang="en-US" altLang="en-US" sz="1600" dirty="0" err="1">
                <a:latin typeface="+mn-lt"/>
              </a:rPr>
              <a:t>rosu</a:t>
            </a:r>
            <a:endParaRPr lang="en-US" altLang="en-US" sz="1600" dirty="0">
              <a:latin typeface="+mn-lt"/>
            </a:endParaRPr>
          </a:p>
          <a:p>
            <a:pPr marL="457200" lvl="1" indent="0">
              <a:buNone/>
            </a:pPr>
            <a:endParaRPr lang="en-US" altLang="en-US" sz="1600" dirty="0">
              <a:latin typeface="+mn-lt"/>
            </a:endParaRPr>
          </a:p>
          <a:p>
            <a:pPr marL="457200" lvl="1" indent="0">
              <a:buNone/>
            </a:pPr>
            <a:endParaRPr lang="en-US" altLang="en-US" sz="1600" dirty="0">
              <a:latin typeface="+mn-lt"/>
            </a:endParaRPr>
          </a:p>
          <a:p>
            <a:pPr marL="169545" indent="-169545"/>
            <a:endParaRPr lang="en-US" altLang="en-US" sz="1600" dirty="0">
              <a:latin typeface="+mn-lt"/>
            </a:endParaRPr>
          </a:p>
          <a:p>
            <a:pPr marL="169545" indent="-169545"/>
            <a:endParaRPr lang="en-US" altLang="en-US" sz="1600" dirty="0">
              <a:solidFill>
                <a:srgbClr val="FFA015"/>
              </a:solidFill>
              <a:latin typeface="+mn-lt"/>
              <a:cs typeface="Arial"/>
            </a:endParaRPr>
          </a:p>
          <a:p>
            <a:pPr marL="169545" indent="-169545"/>
            <a:endParaRPr lang="en-US" altLang="en-US" sz="1600" dirty="0">
              <a:latin typeface="+mn-lt"/>
            </a:endParaRPr>
          </a:p>
        </p:txBody>
      </p:sp>
      <p:pic>
        <p:nvPicPr>
          <p:cNvPr id="2" name="Picture 1" descr="Curious Students: Over 2,938 Royalty-Free Licensable Stock Illustrations &amp;  Drawings | Shutterstock">
            <a:extLst>
              <a:ext uri="{FF2B5EF4-FFF2-40B4-BE49-F238E27FC236}">
                <a16:creationId xmlns:a16="http://schemas.microsoft.com/office/drawing/2014/main" id="{B17CC360-EB7D-3A43-B79D-E261857551F1}"/>
              </a:ext>
            </a:extLst>
          </p:cNvPr>
          <p:cNvPicPr>
            <a:picLocks noChangeAspect="1"/>
          </p:cNvPicPr>
          <p:nvPr/>
        </p:nvPicPr>
        <p:blipFill>
          <a:blip r:embed="rId3"/>
          <a:stretch>
            <a:fillRect/>
          </a:stretch>
        </p:blipFill>
        <p:spPr>
          <a:xfrm>
            <a:off x="7212106" y="1060077"/>
            <a:ext cx="4233582" cy="4233582"/>
          </a:xfrm>
          <a:prstGeom prst="rect">
            <a:avLst/>
          </a:prstGeom>
        </p:spPr>
      </p:pic>
    </p:spTree>
    <p:extLst>
      <p:ext uri="{BB962C8B-B14F-4D97-AF65-F5344CB8AC3E}">
        <p14:creationId xmlns:p14="http://schemas.microsoft.com/office/powerpoint/2010/main" val="34810212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cs typeface="Arial"/>
              </a:rPr>
              <a:t>Ramona Dragulin</a:t>
            </a:r>
            <a:endParaRPr lang="en-US" sz="2800">
              <a:latin typeface="+mj-lt"/>
            </a:endParaRP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8270554"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solidFill>
                  <a:srgbClr val="2496DC"/>
                </a:solidFill>
                <a:latin typeface="+mn-lt"/>
                <a:cs typeface="Arial"/>
              </a:rPr>
              <a:t>Bio:</a:t>
            </a:r>
            <a:endParaRPr lang="en-US" b="1" kern="0">
              <a:solidFill>
                <a:srgbClr val="2496DC"/>
              </a:solidFill>
              <a:latin typeface="+mn-lt"/>
            </a:endParaRPr>
          </a:p>
          <a:p>
            <a:pPr marL="340995" lvl="1" indent="-169545"/>
            <a:r>
              <a:rPr lang="en-US" sz="2000" kern="0">
                <a:latin typeface="+mn-lt"/>
                <a:cs typeface="Arial"/>
              </a:rPr>
              <a:t>SW developer in System Tools department where I am developing software for an Integrated Development Environment named S32Design Studio.</a:t>
            </a:r>
          </a:p>
          <a:p>
            <a:pPr marL="340995" lvl="1" indent="-169545"/>
            <a:r>
              <a:rPr lang="en-US" sz="2000" kern="0">
                <a:latin typeface="+mn-lt"/>
                <a:cs typeface="Arial"/>
              </a:rPr>
              <a:t>Java , Maven, Python, C++ to implement S32DS.</a:t>
            </a:r>
          </a:p>
          <a:p>
            <a:pPr marL="340995" lvl="1" indent="-169545"/>
            <a:endParaRPr lang="en-US" b="1" kern="0">
              <a:latin typeface="+mn-lt"/>
              <a:cs typeface="Arial"/>
            </a:endParaRPr>
          </a:p>
          <a:p>
            <a:pPr marL="169545" indent="-169545"/>
            <a:r>
              <a:rPr lang="en-US" b="1" kern="0">
                <a:solidFill>
                  <a:srgbClr val="FF9B09"/>
                </a:solidFill>
                <a:latin typeface="+mn-lt"/>
                <a:cs typeface="Arial"/>
              </a:rPr>
              <a:t>Topics covered in this course:</a:t>
            </a:r>
          </a:p>
          <a:p>
            <a:pPr marL="340995" lvl="1" indent="-169545"/>
            <a:r>
              <a:rPr lang="en-US" kern="0">
                <a:solidFill>
                  <a:schemeClr val="tx1"/>
                </a:solidFill>
                <a:latin typeface="+mn-lt"/>
                <a:cs typeface="Poppins"/>
              </a:rPr>
              <a:t>Process | Git, IDE Setup, Compile and Flash the Hello World Project</a:t>
            </a:r>
          </a:p>
          <a:p>
            <a:pPr marL="340995" lvl="1" indent="-169545"/>
            <a:r>
              <a:rPr lang="en-US" kern="0">
                <a:solidFill>
                  <a:schemeClr val="tx1"/>
                </a:solidFill>
                <a:latin typeface="+mn-lt"/>
                <a:cs typeface="Poppins"/>
              </a:rPr>
              <a:t>Architecture (UML) | Virtual Machine Environment Setup</a:t>
            </a:r>
          </a:p>
          <a:p>
            <a:pPr marL="340995" lvl="1" indent="-169545"/>
            <a:r>
              <a:rPr lang="en-US" kern="0">
                <a:solidFill>
                  <a:schemeClr val="tx1"/>
                </a:solidFill>
                <a:latin typeface="+mn-lt"/>
                <a:cs typeface="Poppins"/>
              </a:rPr>
              <a:t>RGB | Hands-on Lab (no module – just the dev board)</a:t>
            </a:r>
          </a:p>
          <a:p>
            <a:pPr marL="340995" lvl="1" indent="-169545"/>
            <a:r>
              <a:rPr lang="en-US" kern="0">
                <a:latin typeface="+mn-lt"/>
                <a:cs typeface="Arial"/>
              </a:rPr>
              <a:t>Brakes Node</a:t>
            </a:r>
          </a:p>
          <a:p>
            <a:pPr marL="340995" lvl="1" indent="-169545"/>
            <a:r>
              <a:rPr lang="en-US" kern="0">
                <a:solidFill>
                  <a:schemeClr val="tx1"/>
                </a:solidFill>
                <a:latin typeface="+mn-lt"/>
                <a:cs typeface="Poppins"/>
              </a:rPr>
              <a:t>Review and Exercises</a:t>
            </a:r>
            <a:endParaRPr lang="en-US" kern="0">
              <a:solidFill>
                <a:schemeClr val="tx1"/>
              </a:solidFill>
              <a:latin typeface="+mn-lt"/>
              <a:cs typeface="Arial"/>
            </a:endParaRPr>
          </a:p>
        </p:txBody>
      </p:sp>
      <p:pic>
        <p:nvPicPr>
          <p:cNvPr id="5" name="Picture 4" descr="A person smiling at the camera&#10;&#10;AI-generated content may be incorrect.">
            <a:extLst>
              <a:ext uri="{FF2B5EF4-FFF2-40B4-BE49-F238E27FC236}">
                <a16:creationId xmlns:a16="http://schemas.microsoft.com/office/drawing/2014/main" id="{F638D1BF-EBAD-2EDC-3AD1-415EFF9E6BEB}"/>
              </a:ext>
            </a:extLst>
          </p:cNvPr>
          <p:cNvPicPr>
            <a:picLocks noChangeAspect="1"/>
          </p:cNvPicPr>
          <p:nvPr/>
        </p:nvPicPr>
        <p:blipFill>
          <a:blip r:embed="rId2"/>
          <a:stretch>
            <a:fillRect/>
          </a:stretch>
        </p:blipFill>
        <p:spPr>
          <a:xfrm>
            <a:off x="8393205" y="1109382"/>
            <a:ext cx="3563472" cy="3563472"/>
          </a:xfrm>
          <a:prstGeom prst="rect">
            <a:avLst/>
          </a:prstGeom>
        </p:spPr>
      </p:pic>
    </p:spTree>
    <p:extLst>
      <p:ext uri="{BB962C8B-B14F-4D97-AF65-F5344CB8AC3E}">
        <p14:creationId xmlns:p14="http://schemas.microsoft.com/office/powerpoint/2010/main" val="2414246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References</a:t>
            </a:r>
          </a:p>
        </p:txBody>
      </p:sp>
    </p:spTree>
    <p:extLst>
      <p:ext uri="{BB962C8B-B14F-4D97-AF65-F5344CB8AC3E}">
        <p14:creationId xmlns:p14="http://schemas.microsoft.com/office/powerpoint/2010/main" val="323165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References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rmAutofit/>
          </a:bodyPr>
          <a:lstStyle/>
          <a:p>
            <a:r>
              <a:rPr lang="en-US" dirty="0">
                <a:latin typeface="+mn-lt"/>
                <a:cs typeface="Arial"/>
              </a:rPr>
              <a:t>Ian Sommerville, </a:t>
            </a:r>
            <a:r>
              <a:rPr lang="en-US" i="1" dirty="0">
                <a:latin typeface="+mn-lt"/>
                <a:cs typeface="Arial"/>
              </a:rPr>
              <a:t>Software Engineering </a:t>
            </a:r>
            <a:r>
              <a:rPr lang="en-US" dirty="0">
                <a:latin typeface="+mn-lt"/>
                <a:cs typeface="Arial"/>
              </a:rPr>
              <a:t>(International Computer Science Series), 22 Aug. 2000</a:t>
            </a:r>
          </a:p>
          <a:p>
            <a:r>
              <a:rPr lang="en-US" i="1" dirty="0">
                <a:latin typeface="+mn-lt"/>
                <a:cs typeface="Arial"/>
              </a:rPr>
              <a:t>Writing Good Requirements</a:t>
            </a:r>
            <a:r>
              <a:rPr lang="en-US" dirty="0">
                <a:latin typeface="+mn-lt"/>
                <a:cs typeface="Arial"/>
              </a:rPr>
              <a:t>, </a:t>
            </a:r>
            <a:r>
              <a:rPr lang="en-US" dirty="0">
                <a:latin typeface="+mn-lt"/>
                <a:cs typeface="Arial"/>
                <a:hlinkClick r:id="rId2"/>
              </a:rPr>
              <a:t>https://spacese.spacegrant.org/uploads/Requirements-Writing/Writing%20Good%20Requirements.pdf</a:t>
            </a:r>
            <a:r>
              <a:rPr lang="en-US" dirty="0">
                <a:latin typeface="+mn-lt"/>
                <a:cs typeface="Arial"/>
              </a:rPr>
              <a:t> </a:t>
            </a:r>
            <a:endParaRPr lang="en-US" dirty="0">
              <a:latin typeface="+mn-lt"/>
            </a:endParaRPr>
          </a:p>
          <a:p>
            <a:r>
              <a:rPr lang="en-US" dirty="0">
                <a:latin typeface="+mn-lt"/>
                <a:cs typeface="Arial"/>
              </a:rPr>
              <a:t>IEEE Guide for Developing System Requirements Specifications , </a:t>
            </a:r>
            <a:r>
              <a:rPr lang="en-US" dirty="0">
                <a:latin typeface="+mn-lt"/>
                <a:cs typeface="Arial"/>
                <a:hlinkClick r:id="rId3"/>
              </a:rPr>
              <a:t>https://www2.seas.gwu.edu/~mlancast/cs254/IEE_STD_1233-_Requirements_Spec.pdf</a:t>
            </a:r>
            <a:endParaRPr lang="en-US" dirty="0">
              <a:latin typeface="+mn-lt"/>
              <a:cs typeface="Arial"/>
            </a:endParaRPr>
          </a:p>
          <a:p>
            <a:endParaRPr lang="en-US">
              <a:latin typeface="+mn-lt"/>
            </a:endParaRPr>
          </a:p>
        </p:txBody>
      </p:sp>
    </p:spTree>
    <p:extLst>
      <p:ext uri="{BB962C8B-B14F-4D97-AF65-F5344CB8AC3E}">
        <p14:creationId xmlns:p14="http://schemas.microsoft.com/office/powerpoint/2010/main" val="8520128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FC9920-60CD-6F50-8862-2E970BECF5A1}"/>
              </a:ext>
            </a:extLst>
          </p:cNvPr>
          <p:cNvSpPr>
            <a:spLocks noGrp="1"/>
          </p:cNvSpPr>
          <p:nvPr>
            <p:ph type="body" sz="quarter" idx="12"/>
          </p:nvPr>
        </p:nvSpPr>
        <p:spPr>
          <a:xfrm>
            <a:off x="466998" y="4307679"/>
            <a:ext cx="5422358" cy="423152"/>
          </a:xfrm>
        </p:spPr>
        <p:txBody>
          <a:bodyPr/>
          <a:lstStyle/>
          <a:p>
            <a:r>
              <a:rPr lang="en-US" sz="1800">
                <a:latin typeface="+mj-lt"/>
                <a:cs typeface="Arial"/>
              </a:rPr>
              <a:t>Change/Feature/Bug Requests, Implementation (Coding), Review, Branch, Commit, </a:t>
            </a:r>
            <a:r>
              <a:rPr lang="en-US" sz="1800" err="1">
                <a:latin typeface="+mj-lt"/>
                <a:cs typeface="Arial"/>
              </a:rPr>
              <a:t>PullRequest</a:t>
            </a:r>
            <a:r>
              <a:rPr lang="en-US" sz="1800">
                <a:latin typeface="+mj-lt"/>
                <a:cs typeface="Arial"/>
              </a:rPr>
              <a:t>, Testing</a:t>
            </a:r>
            <a:endParaRPr lang="en-US">
              <a:latin typeface="+mj-lt"/>
            </a:endParaRPr>
          </a:p>
        </p:txBody>
      </p:sp>
      <p:sp>
        <p:nvSpPr>
          <p:cNvPr id="3" name="Title 2">
            <a:extLst>
              <a:ext uri="{FF2B5EF4-FFF2-40B4-BE49-F238E27FC236}">
                <a16:creationId xmlns:a16="http://schemas.microsoft.com/office/drawing/2014/main" id="{FA9905F9-0AC6-9212-C25B-032D2C866FEF}"/>
              </a:ext>
            </a:extLst>
          </p:cNvPr>
          <p:cNvSpPr>
            <a:spLocks noGrp="1"/>
          </p:cNvSpPr>
          <p:nvPr>
            <p:ph type="title"/>
          </p:nvPr>
        </p:nvSpPr>
        <p:spPr>
          <a:xfrm>
            <a:off x="466998" y="1725062"/>
            <a:ext cx="6032414" cy="2064652"/>
          </a:xfrm>
        </p:spPr>
        <p:txBody>
          <a:bodyPr/>
          <a:lstStyle/>
          <a:p>
            <a:r>
              <a:rPr lang="en-US">
                <a:latin typeface="+mj-lt"/>
                <a:cs typeface="Arial"/>
              </a:rPr>
              <a:t>Overview of the change management process</a:t>
            </a:r>
            <a:endParaRPr lang="en-US">
              <a:latin typeface="+mj-lt"/>
            </a:endParaRPr>
          </a:p>
        </p:txBody>
      </p:sp>
    </p:spTree>
    <p:extLst>
      <p:ext uri="{BB962C8B-B14F-4D97-AF65-F5344CB8AC3E}">
        <p14:creationId xmlns:p14="http://schemas.microsoft.com/office/powerpoint/2010/main" val="671765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CHANGE </a:t>
            </a:r>
            <a:r>
              <a:rPr lang="en-US" b="0">
                <a:solidFill>
                  <a:srgbClr val="000000"/>
                </a:solidFill>
                <a:latin typeface="+mj-lt"/>
                <a:cs typeface="Arial"/>
              </a:rPr>
              <a:t>MANAGEMENT</a:t>
            </a:r>
            <a:r>
              <a:rPr lang="en-US" sz="2200" b="0">
                <a:solidFill>
                  <a:srgbClr val="000000"/>
                </a:solidFill>
                <a:latin typeface="+mj-lt"/>
                <a:cs typeface="Arial"/>
              </a:rPr>
              <a:t> PROCESS</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FFFF174-3808-7796-647F-EB03681D7B72}"/>
              </a:ext>
            </a:extLst>
          </p:cNvPr>
          <p:cNvSpPr txBox="1"/>
          <p:nvPr/>
        </p:nvSpPr>
        <p:spPr>
          <a:xfrm>
            <a:off x="300566" y="1033220"/>
            <a:ext cx="11220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panose="020B0604020202020204" pitchFamily="34" charset="0"/>
              </a:rPr>
              <a:t>The change management process refers to the stages involved in any change management strategy and its implementation. Having a strategy and steps helps transformations become successful and ensure that all factors are considered. </a:t>
            </a:r>
            <a:endParaRPr lang="en-US"/>
          </a:p>
        </p:txBody>
      </p:sp>
      <p:sp>
        <p:nvSpPr>
          <p:cNvPr id="4" name="TextBox 3">
            <a:extLst>
              <a:ext uri="{FF2B5EF4-FFF2-40B4-BE49-F238E27FC236}">
                <a16:creationId xmlns:a16="http://schemas.microsoft.com/office/drawing/2014/main" id="{9EA3EC6B-2BE2-AD4F-1162-6B0E78879507}"/>
              </a:ext>
            </a:extLst>
          </p:cNvPr>
          <p:cNvSpPr txBox="1"/>
          <p:nvPr/>
        </p:nvSpPr>
        <p:spPr>
          <a:xfrm>
            <a:off x="300566" y="2385483"/>
            <a:ext cx="907203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a:rPr>
              <a:t>At a glance, the change management process breaks down into the following five steps:</a:t>
            </a:r>
          </a:p>
          <a:p>
            <a:pPr>
              <a:spcBef>
                <a:spcPts val="600"/>
              </a:spcBef>
            </a:pPr>
            <a:r>
              <a:rPr lang="en-US" b="1">
                <a:solidFill>
                  <a:srgbClr val="1F1F1F"/>
                </a:solidFill>
                <a:cs typeface="Arial"/>
              </a:rPr>
              <a:t>1. Prepare for change.</a:t>
            </a:r>
            <a:endParaRPr lang="en-US" b="1">
              <a:solidFill>
                <a:srgbClr val="1F1F1F"/>
              </a:solidFill>
              <a:ea typeface="Source Sans Pro"/>
              <a:cs typeface="Arial"/>
            </a:endParaRPr>
          </a:p>
          <a:p>
            <a:r>
              <a:rPr lang="en-US" b="1">
                <a:solidFill>
                  <a:srgbClr val="1F1F1F"/>
                </a:solidFill>
                <a:cs typeface="Arial"/>
              </a:rPr>
              <a:t>2. Create a vision for change.</a:t>
            </a:r>
          </a:p>
          <a:p>
            <a:r>
              <a:rPr lang="en-US" b="1">
                <a:solidFill>
                  <a:srgbClr val="1F1F1F"/>
                </a:solidFill>
                <a:cs typeface="Arial"/>
              </a:rPr>
              <a:t>3. Implement changes. </a:t>
            </a:r>
            <a:endParaRPr lang="en-US" b="1">
              <a:cs typeface="Arial"/>
            </a:endParaRPr>
          </a:p>
          <a:p>
            <a:r>
              <a:rPr lang="en-US" b="1">
                <a:solidFill>
                  <a:srgbClr val="1F1F1F"/>
                </a:solidFill>
                <a:cs typeface="Arial"/>
              </a:rPr>
              <a:t>4. Embed and solidify changes.</a:t>
            </a:r>
            <a:endParaRPr lang="en-US" b="1">
              <a:cs typeface="Arial"/>
            </a:endParaRPr>
          </a:p>
          <a:p>
            <a:r>
              <a:rPr lang="en-US" b="1">
                <a:solidFill>
                  <a:srgbClr val="1F1F1F"/>
                </a:solidFill>
                <a:cs typeface="Arial"/>
              </a:rPr>
              <a:t>5. Review and analyze.</a:t>
            </a:r>
            <a:endParaRPr lang="en-US" b="1">
              <a:cs typeface="Arial"/>
            </a:endParaRPr>
          </a:p>
          <a:p>
            <a:pPr>
              <a:spcBef>
                <a:spcPts val="600"/>
              </a:spcBef>
            </a:pPr>
            <a:endParaRPr lang="en-US">
              <a:solidFill>
                <a:srgbClr val="1F1F1F"/>
              </a:solidFill>
              <a:cs typeface="Arial"/>
            </a:endParaRPr>
          </a:p>
          <a:p>
            <a:pPr>
              <a:spcBef>
                <a:spcPts val="600"/>
              </a:spcBef>
            </a:pPr>
            <a:endParaRPr lang="en-US">
              <a:solidFill>
                <a:srgbClr val="1F1F1F"/>
              </a:solidFill>
              <a:ea typeface="Source Sans Pro"/>
              <a:cs typeface="Arial"/>
            </a:endParaRPr>
          </a:p>
          <a:p>
            <a:pPr marL="285750" indent="-285750">
              <a:spcBef>
                <a:spcPts val="600"/>
              </a:spcBef>
              <a:buFont typeface="Calibri"/>
              <a:buChar char="-"/>
            </a:pPr>
            <a:endParaRPr lang="en-US">
              <a:solidFill>
                <a:srgbClr val="1F1F1F"/>
              </a:solidFill>
              <a:ea typeface="Source Sans Pro"/>
              <a:cs typeface="Arial"/>
            </a:endParaRPr>
          </a:p>
        </p:txBody>
      </p:sp>
    </p:spTree>
    <p:extLst>
      <p:ext uri="{BB962C8B-B14F-4D97-AF65-F5344CB8AC3E}">
        <p14:creationId xmlns:p14="http://schemas.microsoft.com/office/powerpoint/2010/main" val="994912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Jira</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B8C8F33-BED6-E1E1-1C9A-2636432F9EFB}"/>
              </a:ext>
            </a:extLst>
          </p:cNvPr>
          <p:cNvSpPr txBox="1"/>
          <p:nvPr/>
        </p:nvSpPr>
        <p:spPr>
          <a:xfrm>
            <a:off x="353483" y="924983"/>
            <a:ext cx="1036320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ea typeface="Source Sans Pro"/>
                <a:cs typeface="Arial"/>
              </a:rPr>
              <a:t>What Is Jira?</a:t>
            </a:r>
          </a:p>
          <a:p>
            <a:pPr>
              <a:spcBef>
                <a:spcPts val="600"/>
              </a:spcBef>
            </a:pPr>
            <a:r>
              <a:rPr lang="en-US">
                <a:solidFill>
                  <a:srgbClr val="445566"/>
                </a:solidFill>
                <a:ea typeface="Source Sans Pro"/>
                <a:cs typeface="Arial"/>
              </a:rPr>
              <a:t>Jira is a software application developed by the Australian software company Atlassian that allows teams to track issues, manage projects, and automate workflows.</a:t>
            </a:r>
          </a:p>
          <a:p>
            <a:pPr>
              <a:spcBef>
                <a:spcPts val="600"/>
              </a:spcBef>
            </a:pPr>
            <a:endParaRPr lang="en-US">
              <a:solidFill>
                <a:srgbClr val="445566"/>
              </a:solidFill>
              <a:ea typeface="Source Sans Pro"/>
              <a:cs typeface="Arial"/>
            </a:endParaRPr>
          </a:p>
          <a:p>
            <a:pPr>
              <a:spcBef>
                <a:spcPts val="600"/>
              </a:spcBef>
            </a:pPr>
            <a:r>
              <a:rPr lang="en-US">
                <a:solidFill>
                  <a:srgbClr val="445566"/>
                </a:solidFill>
                <a:ea typeface="Source Sans Pro"/>
                <a:cs typeface="Arial"/>
              </a:rPr>
              <a:t>Jira is based on four key concepts: </a:t>
            </a:r>
            <a:r>
              <a:rPr lang="en-US" i="1">
                <a:solidFill>
                  <a:srgbClr val="445566"/>
                </a:solidFill>
                <a:ea typeface="Source Sans Pro"/>
                <a:cs typeface="Arial"/>
              </a:rPr>
              <a:t>issue</a:t>
            </a:r>
            <a:r>
              <a:rPr lang="en-US">
                <a:solidFill>
                  <a:srgbClr val="445566"/>
                </a:solidFill>
                <a:ea typeface="Source Sans Pro"/>
                <a:cs typeface="Arial"/>
              </a:rPr>
              <a:t>, </a:t>
            </a:r>
            <a:r>
              <a:rPr lang="en-US" i="1">
                <a:solidFill>
                  <a:srgbClr val="445566"/>
                </a:solidFill>
                <a:ea typeface="Source Sans Pro"/>
                <a:cs typeface="Arial"/>
              </a:rPr>
              <a:t>project</a:t>
            </a:r>
            <a:r>
              <a:rPr lang="en-US">
                <a:solidFill>
                  <a:srgbClr val="445566"/>
                </a:solidFill>
                <a:ea typeface="Source Sans Pro"/>
                <a:cs typeface="Arial"/>
              </a:rPr>
              <a:t>, </a:t>
            </a:r>
            <a:r>
              <a:rPr lang="en-US" i="1">
                <a:solidFill>
                  <a:srgbClr val="445566"/>
                </a:solidFill>
                <a:ea typeface="Source Sans Pro"/>
                <a:cs typeface="Arial"/>
              </a:rPr>
              <a:t>board</a:t>
            </a:r>
            <a:r>
              <a:rPr lang="en-US">
                <a:solidFill>
                  <a:srgbClr val="445566"/>
                </a:solidFill>
                <a:ea typeface="Source Sans Pro"/>
                <a:cs typeface="Arial"/>
              </a:rPr>
              <a:t>, and </a:t>
            </a:r>
            <a:r>
              <a:rPr lang="en-US" i="1">
                <a:solidFill>
                  <a:srgbClr val="445566"/>
                </a:solidFill>
                <a:ea typeface="Source Sans Pro"/>
                <a:cs typeface="Arial"/>
              </a:rPr>
              <a:t>workflow</a:t>
            </a:r>
            <a:r>
              <a:rPr lang="en-US">
                <a:solidFill>
                  <a:srgbClr val="445566"/>
                </a:solidFill>
                <a:ea typeface="Source Sans Pro"/>
                <a:cs typeface="Arial"/>
              </a:rPr>
              <a:t>.</a:t>
            </a:r>
            <a:endParaRPr lang="en-US"/>
          </a:p>
        </p:txBody>
      </p:sp>
      <p:pic>
        <p:nvPicPr>
          <p:cNvPr id="6" name="Picture 5">
            <a:extLst>
              <a:ext uri="{FF2B5EF4-FFF2-40B4-BE49-F238E27FC236}">
                <a16:creationId xmlns:a16="http://schemas.microsoft.com/office/drawing/2014/main" id="{01DBF1AD-53D7-DD15-C560-7BFD7F445D14}"/>
              </a:ext>
            </a:extLst>
          </p:cNvPr>
          <p:cNvPicPr>
            <a:picLocks noChangeAspect="1"/>
          </p:cNvPicPr>
          <p:nvPr/>
        </p:nvPicPr>
        <p:blipFill>
          <a:blip r:embed="rId2"/>
          <a:stretch>
            <a:fillRect/>
          </a:stretch>
        </p:blipFill>
        <p:spPr>
          <a:xfrm>
            <a:off x="2035637" y="2729915"/>
            <a:ext cx="5598016" cy="3970962"/>
          </a:xfrm>
          <a:prstGeom prst="rect">
            <a:avLst/>
          </a:prstGeom>
        </p:spPr>
      </p:pic>
    </p:spTree>
    <p:extLst>
      <p:ext uri="{BB962C8B-B14F-4D97-AF65-F5344CB8AC3E}">
        <p14:creationId xmlns:p14="http://schemas.microsoft.com/office/powerpoint/2010/main" val="2672205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Simple schema </a:t>
            </a:r>
            <a:endParaRPr lang="en-US" sz="2200" b="0">
              <a:solidFill>
                <a:srgbClr val="000000"/>
              </a:solidFill>
              <a:latin typeface="+mj-lt"/>
            </a:endParaRPr>
          </a:p>
        </p:txBody>
      </p:sp>
      <p:sp>
        <p:nvSpPr>
          <p:cNvPr id="8" name="TextBox 7">
            <a:extLst>
              <a:ext uri="{FF2B5EF4-FFF2-40B4-BE49-F238E27FC236}">
                <a16:creationId xmlns:a16="http://schemas.microsoft.com/office/drawing/2014/main" id="{F8BCFD95-57F2-476E-952F-759D3CA3B3FC}"/>
              </a:ext>
            </a:extLst>
          </p:cNvPr>
          <p:cNvSpPr txBox="1"/>
          <p:nvPr/>
        </p:nvSpPr>
        <p:spPr>
          <a:xfrm>
            <a:off x="7377953" y="376519"/>
            <a:ext cx="4609274" cy="253528"/>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grpSp>
        <p:nvGrpSpPr>
          <p:cNvPr id="5" name="Group 4">
            <a:extLst>
              <a:ext uri="{FF2B5EF4-FFF2-40B4-BE49-F238E27FC236}">
                <a16:creationId xmlns:a16="http://schemas.microsoft.com/office/drawing/2014/main" id="{C8A5A7B7-22FD-E736-E1E6-903A1B4CFC02}"/>
              </a:ext>
            </a:extLst>
          </p:cNvPr>
          <p:cNvGrpSpPr/>
          <p:nvPr/>
        </p:nvGrpSpPr>
        <p:grpSpPr>
          <a:xfrm>
            <a:off x="4286073" y="401301"/>
            <a:ext cx="3413209" cy="5917142"/>
            <a:chOff x="3954379" y="875241"/>
            <a:chExt cx="3413209" cy="5917142"/>
          </a:xfrm>
        </p:grpSpPr>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8CF22177-278E-3615-DC31-9D26ABEFFCEE}"/>
                </a:ext>
              </a:extLst>
            </p:cNvPr>
            <p:cNvPicPr>
              <a:picLocks noChangeAspect="1"/>
            </p:cNvPicPr>
            <p:nvPr/>
          </p:nvPicPr>
          <p:blipFill>
            <a:blip r:embed="rId3"/>
            <a:stretch>
              <a:fillRect/>
            </a:stretch>
          </p:blipFill>
          <p:spPr>
            <a:xfrm>
              <a:off x="4197880" y="875241"/>
              <a:ext cx="1986491" cy="2694516"/>
            </a:xfrm>
            <a:prstGeom prst="rect">
              <a:avLst/>
            </a:prstGeom>
          </p:spPr>
        </p:pic>
        <p:pic>
          <p:nvPicPr>
            <p:cNvPr id="4" name="Picture 3">
              <a:extLst>
                <a:ext uri="{FF2B5EF4-FFF2-40B4-BE49-F238E27FC236}">
                  <a16:creationId xmlns:a16="http://schemas.microsoft.com/office/drawing/2014/main" id="{4C788D51-C4CA-7E9A-D1E0-B2ABEC15DFE0}"/>
                </a:ext>
              </a:extLst>
            </p:cNvPr>
            <p:cNvPicPr>
              <a:picLocks noChangeAspect="1"/>
            </p:cNvPicPr>
            <p:nvPr/>
          </p:nvPicPr>
          <p:blipFill>
            <a:blip r:embed="rId4"/>
            <a:stretch>
              <a:fillRect/>
            </a:stretch>
          </p:blipFill>
          <p:spPr>
            <a:xfrm>
              <a:off x="3956579" y="3432704"/>
              <a:ext cx="2638425" cy="976842"/>
            </a:xfrm>
            <a:prstGeom prst="rect">
              <a:avLst/>
            </a:prstGeom>
          </p:spPr>
        </p:pic>
        <p:pic>
          <p:nvPicPr>
            <p:cNvPr id="6" name="Picture 5">
              <a:extLst>
                <a:ext uri="{FF2B5EF4-FFF2-40B4-BE49-F238E27FC236}">
                  <a16:creationId xmlns:a16="http://schemas.microsoft.com/office/drawing/2014/main" id="{A0D35E3A-6EC9-8402-A6E0-860287B3E326}"/>
                </a:ext>
              </a:extLst>
            </p:cNvPr>
            <p:cNvPicPr>
              <a:picLocks noChangeAspect="1"/>
            </p:cNvPicPr>
            <p:nvPr/>
          </p:nvPicPr>
          <p:blipFill>
            <a:blip r:embed="rId5"/>
            <a:stretch>
              <a:fillRect/>
            </a:stretch>
          </p:blipFill>
          <p:spPr>
            <a:xfrm>
              <a:off x="4560887" y="4285721"/>
              <a:ext cx="1831975" cy="985308"/>
            </a:xfrm>
            <a:prstGeom prst="rect">
              <a:avLst/>
            </a:prstGeom>
          </p:spPr>
        </p:pic>
        <p:pic>
          <p:nvPicPr>
            <p:cNvPr id="7" name="Picture 6">
              <a:extLst>
                <a:ext uri="{FF2B5EF4-FFF2-40B4-BE49-F238E27FC236}">
                  <a16:creationId xmlns:a16="http://schemas.microsoft.com/office/drawing/2014/main" id="{0D682BA4-D55E-815A-B9BB-68C4A764CB03}"/>
                </a:ext>
              </a:extLst>
            </p:cNvPr>
            <p:cNvPicPr>
              <a:picLocks noChangeAspect="1"/>
            </p:cNvPicPr>
            <p:nvPr/>
          </p:nvPicPr>
          <p:blipFill>
            <a:blip r:embed="rId6"/>
            <a:stretch>
              <a:fillRect/>
            </a:stretch>
          </p:blipFill>
          <p:spPr>
            <a:xfrm>
              <a:off x="4448175" y="5220229"/>
              <a:ext cx="2501900" cy="915458"/>
            </a:xfrm>
            <a:prstGeom prst="rect">
              <a:avLst/>
            </a:prstGeom>
          </p:spPr>
        </p:pic>
        <p:pic>
          <p:nvPicPr>
            <p:cNvPr id="9" name="Picture 8">
              <a:extLst>
                <a:ext uri="{FF2B5EF4-FFF2-40B4-BE49-F238E27FC236}">
                  <a16:creationId xmlns:a16="http://schemas.microsoft.com/office/drawing/2014/main" id="{5E0E75B1-4AE7-8E34-01D2-EBAD46D41AD1}"/>
                </a:ext>
              </a:extLst>
            </p:cNvPr>
            <p:cNvPicPr>
              <a:picLocks noChangeAspect="1"/>
            </p:cNvPicPr>
            <p:nvPr/>
          </p:nvPicPr>
          <p:blipFill>
            <a:blip r:embed="rId7"/>
            <a:stretch>
              <a:fillRect/>
            </a:stretch>
          </p:blipFill>
          <p:spPr>
            <a:xfrm>
              <a:off x="4633913" y="5685367"/>
              <a:ext cx="2733675" cy="1107016"/>
            </a:xfrm>
            <a:prstGeom prst="rect">
              <a:avLst/>
            </a:prstGeom>
          </p:spPr>
        </p:pic>
      </p:grpSp>
    </p:spTree>
    <p:extLst>
      <p:ext uri="{BB962C8B-B14F-4D97-AF65-F5344CB8AC3E}">
        <p14:creationId xmlns:p14="http://schemas.microsoft.com/office/powerpoint/2010/main" val="2337303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Change request flow</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id="{7A3A49B8-29BB-4AEE-B029-43F6981267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8424" y="995764"/>
            <a:ext cx="4141258" cy="5242983"/>
          </a:xfrm>
          <a:prstGeom prst="rect">
            <a:avLst/>
          </a:prstGeom>
          <a:noFill/>
          <a:ln>
            <a:solidFill>
              <a:sysClr val="window" lastClr="FFFFFF">
                <a:lumMod val="65000"/>
              </a:sysClr>
            </a:solidFill>
          </a:ln>
        </p:spPr>
      </p:pic>
      <p:sp>
        <p:nvSpPr>
          <p:cNvPr id="8" name="TextBox 7">
            <a:extLst>
              <a:ext uri="{FF2B5EF4-FFF2-40B4-BE49-F238E27FC236}">
                <a16:creationId xmlns:a16="http://schemas.microsoft.com/office/drawing/2014/main" id="{F8BCFD95-57F2-476E-952F-759D3CA3B3FC}"/>
              </a:ext>
            </a:extLst>
          </p:cNvPr>
          <p:cNvSpPr txBox="1"/>
          <p:nvPr/>
        </p:nvSpPr>
        <p:spPr>
          <a:xfrm>
            <a:off x="8498542" y="320213"/>
            <a:ext cx="3605226" cy="216891"/>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pic>
        <p:nvPicPr>
          <p:cNvPr id="3" name="Picture 2">
            <a:extLst>
              <a:ext uri="{FF2B5EF4-FFF2-40B4-BE49-F238E27FC236}">
                <a16:creationId xmlns:a16="http://schemas.microsoft.com/office/drawing/2014/main" id="{1AE3004F-A365-0BB1-A9D3-D2FA055B1152}"/>
              </a:ext>
            </a:extLst>
          </p:cNvPr>
          <p:cNvPicPr>
            <a:picLocks noChangeAspect="1"/>
          </p:cNvPicPr>
          <p:nvPr/>
        </p:nvPicPr>
        <p:blipFill>
          <a:blip r:embed="rId3"/>
          <a:stretch>
            <a:fillRect/>
          </a:stretch>
        </p:blipFill>
        <p:spPr>
          <a:xfrm>
            <a:off x="5380567" y="814479"/>
            <a:ext cx="5960533" cy="4689292"/>
          </a:xfrm>
          <a:prstGeom prst="rect">
            <a:avLst/>
          </a:prstGeom>
        </p:spPr>
      </p:pic>
    </p:spTree>
    <p:extLst>
      <p:ext uri="{BB962C8B-B14F-4D97-AF65-F5344CB8AC3E}">
        <p14:creationId xmlns:p14="http://schemas.microsoft.com/office/powerpoint/2010/main" val="13240766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D5E0-5D5D-48E2-BF82-4EE07F78D550}"/>
              </a:ext>
            </a:extLst>
          </p:cNvPr>
          <p:cNvSpPr>
            <a:spLocks noGrp="1"/>
          </p:cNvSpPr>
          <p:nvPr>
            <p:ph type="title"/>
          </p:nvPr>
        </p:nvSpPr>
        <p:spPr/>
        <p:txBody>
          <a:bodyPr/>
          <a:lstStyle/>
          <a:p>
            <a:pPr>
              <a:lnSpc>
                <a:spcPct val="100000"/>
              </a:lnSpc>
            </a:pPr>
            <a:r>
              <a:rPr lang="en-US">
                <a:latin typeface="+mj-lt"/>
                <a:cs typeface="Arial"/>
              </a:rPr>
              <a:t>Support Tools</a:t>
            </a:r>
            <a:br>
              <a:rPr lang="en-US">
                <a:latin typeface="+mj-lt"/>
              </a:rPr>
            </a:br>
            <a:r>
              <a:rPr lang="en-US" sz="2100">
                <a:latin typeface="+mj-lt"/>
                <a:cs typeface="Arial"/>
              </a:rPr>
              <a:t>Jira, Git, Bitbucket</a:t>
            </a:r>
            <a:endParaRPr lang="en-US">
              <a:latin typeface="+mj-lt"/>
            </a:endParaRPr>
          </a:p>
        </p:txBody>
      </p:sp>
    </p:spTree>
    <p:extLst>
      <p:ext uri="{BB962C8B-B14F-4D97-AF65-F5344CB8AC3E}">
        <p14:creationId xmlns:p14="http://schemas.microsoft.com/office/powerpoint/2010/main" val="4723752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00"/>
                </a:solidFill>
                <a:latin typeface="+mj-lt"/>
                <a:cs typeface="Arial"/>
              </a:rPr>
              <a:t>JIRA </a:t>
            </a:r>
            <a:endParaRPr lang="en-US">
              <a:solidFill>
                <a:srgbClr val="000000"/>
              </a:solidFill>
              <a:latin typeface="+mj-lt"/>
            </a:endParaRPr>
          </a:p>
        </p:txBody>
      </p:sp>
      <p:sp>
        <p:nvSpPr>
          <p:cNvPr id="37" name="TextBox 36"/>
          <p:cNvSpPr txBox="1"/>
          <p:nvPr/>
        </p:nvSpPr>
        <p:spPr>
          <a:xfrm>
            <a:off x="379411" y="1229306"/>
            <a:ext cx="10336906" cy="5000045"/>
          </a:xfrm>
          <a:prstGeom prst="rect">
            <a:avLst/>
          </a:prstGeom>
          <a:noFill/>
        </p:spPr>
        <p:txBody>
          <a:bodyPr wrap="none" lIns="91440" tIns="45720" rIns="91440" bIns="45720" rtlCol="0" anchor="t">
            <a:noAutofit/>
          </a:bodyPr>
          <a:lstStyle/>
          <a:p>
            <a:r>
              <a:rPr lang="en-US" sz="2400" b="1">
                <a:cs typeface="Arial"/>
              </a:rPr>
              <a:t>Log-in using Windows credentials</a:t>
            </a:r>
            <a:endParaRPr lang="en-US" sz="2400">
              <a:cs typeface="Arial"/>
            </a:endParaRPr>
          </a:p>
          <a:p>
            <a:endParaRPr lang="en-US" sz="2200">
              <a:solidFill>
                <a:schemeClr val="tx1"/>
              </a:solidFill>
            </a:endParaRPr>
          </a:p>
          <a:p>
            <a:r>
              <a:rPr lang="en-US">
                <a:cs typeface="Arial"/>
              </a:rPr>
              <a:t>What can you do in Jira:</a:t>
            </a:r>
          </a:p>
          <a:p>
            <a:pPr lvl="1">
              <a:buFont typeface="Wingdings" pitchFamily="2" charset="2"/>
              <a:buChar char="v"/>
            </a:pPr>
            <a:r>
              <a:rPr lang="en-US">
                <a:cs typeface="Arial"/>
              </a:rPr>
              <a:t>Plan and track several types of activities like tasks, sub-tasks, bugs, new- features, inquiries</a:t>
            </a:r>
          </a:p>
          <a:p>
            <a:pPr lvl="1">
              <a:buFont typeface="Wingdings" pitchFamily="2" charset="2"/>
              <a:buChar char="v"/>
            </a:pPr>
            <a:r>
              <a:rPr lang="en-US">
                <a:cs typeface="Arial"/>
              </a:rPr>
              <a:t>Plan and track releases </a:t>
            </a:r>
          </a:p>
          <a:p>
            <a:pPr lvl="1">
              <a:buFont typeface="Wingdings" pitchFamily="2" charset="2"/>
              <a:buChar char="v"/>
            </a:pPr>
            <a:r>
              <a:rPr lang="en-US">
                <a:cs typeface="Arial"/>
              </a:rPr>
              <a:t>Use queries (predefined or define your own)</a:t>
            </a:r>
          </a:p>
          <a:p>
            <a:pPr lvl="1">
              <a:buFont typeface="Wingdings" pitchFamily="2" charset="2"/>
              <a:buChar char="v"/>
            </a:pPr>
            <a:r>
              <a:rPr lang="en-US">
                <a:cs typeface="Arial"/>
              </a:rPr>
              <a:t>Use the predefined Jira Reports</a:t>
            </a:r>
          </a:p>
          <a:p>
            <a:pPr lvl="1">
              <a:buFont typeface="Wingdings" pitchFamily="2" charset="2"/>
              <a:buChar char="v"/>
            </a:pPr>
            <a:r>
              <a:rPr lang="en-US">
                <a:solidFill>
                  <a:srgbClr val="FF0000"/>
                </a:solidFill>
                <a:cs typeface="Arial"/>
              </a:rPr>
              <a:t>Visualize Jira project status</a:t>
            </a:r>
          </a:p>
          <a:p>
            <a:pPr lvl="1">
              <a:buFont typeface="Wingdings" pitchFamily="2" charset="2"/>
              <a:buChar char="v"/>
            </a:pPr>
            <a:r>
              <a:rPr lang="en-US">
                <a:cs typeface="Arial"/>
              </a:rPr>
              <a:t>Integrate Jira with Git and </a:t>
            </a:r>
            <a:r>
              <a:rPr lang="en-US" err="1">
                <a:cs typeface="Arial"/>
              </a:rPr>
              <a:t>PullRequest</a:t>
            </a:r>
            <a:r>
              <a:rPr lang="en-US">
                <a:cs typeface="Arial"/>
              </a:rPr>
              <a:t> </a:t>
            </a:r>
            <a:endParaRPr lang="en-US" b="1">
              <a:cs typeface="Arial" charset="0"/>
            </a:endParaRPr>
          </a:p>
          <a:p>
            <a:endParaRPr lang="en-US" b="1"/>
          </a:p>
          <a:p>
            <a:endParaRPr lang="en-US" sz="2200">
              <a:cs typeface="Arial"/>
            </a:endParaRPr>
          </a:p>
          <a:p>
            <a:endParaRPr lang="en-US" sz="2200">
              <a:solidFill>
                <a:schemeClr val="tx1"/>
              </a:solidFill>
              <a:cs typeface="Arial"/>
            </a:endParaRPr>
          </a:p>
          <a:p>
            <a:endParaRPr lang="en-US" sz="2200">
              <a:solidFill>
                <a:schemeClr val="tx1"/>
              </a:solidFill>
              <a:cs typeface="Arial" charset="0"/>
            </a:endParaRPr>
          </a:p>
          <a:p>
            <a:endParaRPr lang="en-US" sz="2200">
              <a:cs typeface="Arial" charset="0"/>
            </a:endParaRPr>
          </a:p>
          <a:p>
            <a:endParaRPr lang="en-US" sz="2200">
              <a:cs typeface="Arial" charset="0"/>
            </a:endParaRPr>
          </a:p>
        </p:txBody>
      </p:sp>
    </p:spTree>
    <p:extLst>
      <p:ext uri="{BB962C8B-B14F-4D97-AF65-F5344CB8AC3E}">
        <p14:creationId xmlns:p14="http://schemas.microsoft.com/office/powerpoint/2010/main" val="2447803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16C41-7275-D012-D2CD-4655A7183F89}"/>
              </a:ext>
            </a:extLst>
          </p:cNvPr>
          <p:cNvPicPr>
            <a:picLocks noChangeAspect="1"/>
          </p:cNvPicPr>
          <p:nvPr/>
        </p:nvPicPr>
        <p:blipFill>
          <a:blip r:embed="rId2"/>
          <a:stretch>
            <a:fillRect/>
          </a:stretch>
        </p:blipFill>
        <p:spPr>
          <a:xfrm>
            <a:off x="0" y="227670"/>
            <a:ext cx="12192000" cy="6124530"/>
          </a:xfrm>
          <a:prstGeom prst="rect">
            <a:avLst/>
          </a:prstGeom>
          <a:noFill/>
        </p:spPr>
      </p:pic>
    </p:spTree>
    <p:extLst>
      <p:ext uri="{BB962C8B-B14F-4D97-AF65-F5344CB8AC3E}">
        <p14:creationId xmlns:p14="http://schemas.microsoft.com/office/powerpoint/2010/main" val="327001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42E38-457F-5FE9-B9FB-AEEF4FEE1F3D}"/>
            </a:ext>
          </a:extLst>
        </p:cNvPr>
        <p:cNvGrpSpPr/>
        <p:nvPr/>
      </p:nvGrpSpPr>
      <p:grpSpPr>
        <a:xfrm>
          <a:off x="0" y="0"/>
          <a:ext cx="0" cy="0"/>
          <a:chOff x="0" y="0"/>
          <a:chExt cx="0" cy="0"/>
        </a:xfrm>
      </p:grpSpPr>
      <p:pic>
        <p:nvPicPr>
          <p:cNvPr id="82" name="Picture Placeholder 81" descr="A close-up of a car&#10;&#10;Description automatically generated">
            <a:extLst>
              <a:ext uri="{FF2B5EF4-FFF2-40B4-BE49-F238E27FC236}">
                <a16:creationId xmlns:a16="http://schemas.microsoft.com/office/drawing/2014/main" id="{1A0C635C-BAB4-5D12-8C8C-97801F83E900}"/>
              </a:ext>
            </a:extLst>
          </p:cNvPr>
          <p:cNvPicPr>
            <a:picLocks noGrp="1" noChangeAspect="1"/>
          </p:cNvPicPr>
          <p:nvPr>
            <p:ph type="pic" sz="quarter" idx="26"/>
          </p:nvPr>
        </p:nvPicPr>
        <p:blipFill>
          <a:blip r:embed="rId2" cstate="print">
            <a:extLst>
              <a:ext uri="{28A0092B-C50C-407E-A947-70E740481C1C}">
                <a14:useLocalDpi xmlns:a14="http://schemas.microsoft.com/office/drawing/2010/main"/>
              </a:ext>
            </a:extLst>
          </a:blip>
          <a:srcRect/>
          <a:stretch>
            <a:fillRect/>
          </a:stretch>
        </p:blipFill>
        <p:spPr>
          <a:xfrm>
            <a:off x="3476625" y="0"/>
            <a:ext cx="2903538" cy="2667000"/>
          </a:xfrm>
        </p:spPr>
      </p:pic>
      <p:pic>
        <p:nvPicPr>
          <p:cNvPr id="84" name="Picture Placeholder 83" descr="A yellow robot arm in a factory&#10;&#10;Description automatically generated">
            <a:extLst>
              <a:ext uri="{FF2B5EF4-FFF2-40B4-BE49-F238E27FC236}">
                <a16:creationId xmlns:a16="http://schemas.microsoft.com/office/drawing/2014/main" id="{209646B9-8364-F627-C0D9-19C07E771748}"/>
              </a:ext>
            </a:extLst>
          </p:cNvPr>
          <p:cNvPicPr>
            <a:picLocks noGrp="1" noChangeAspect="1"/>
          </p:cNvPicPr>
          <p:nvPr>
            <p:ph type="pic" sz="quarter" idx="27"/>
          </p:nvPr>
        </p:nvPicPr>
        <p:blipFill>
          <a:blip r:embed="rId3" cstate="print">
            <a:extLst>
              <a:ext uri="{28A0092B-C50C-407E-A947-70E740481C1C}">
                <a14:useLocalDpi xmlns:a14="http://schemas.microsoft.com/office/drawing/2010/main"/>
              </a:ext>
            </a:extLst>
          </a:blip>
          <a:srcRect/>
          <a:stretch>
            <a:fillRect/>
          </a:stretch>
        </p:blipFill>
        <p:spPr>
          <a:xfrm>
            <a:off x="6383338" y="0"/>
            <a:ext cx="2903537" cy="2667000"/>
          </a:xfrm>
        </p:spPr>
      </p:pic>
      <p:pic>
        <p:nvPicPr>
          <p:cNvPr id="86" name="Picture Placeholder 85" descr="A person wearing headphones and looking at a phone&#10;&#10;Description automatically generated">
            <a:extLst>
              <a:ext uri="{FF2B5EF4-FFF2-40B4-BE49-F238E27FC236}">
                <a16:creationId xmlns:a16="http://schemas.microsoft.com/office/drawing/2014/main" id="{E5A1BF22-9B35-5CE6-3C45-33A9BDFCF24C}"/>
              </a:ext>
            </a:extLst>
          </p:cNvPr>
          <p:cNvPicPr>
            <a:picLocks noGrp="1" noChangeAspect="1"/>
          </p:cNvPicPr>
          <p:nvPr>
            <p:ph type="pic" sz="quarter" idx="28"/>
          </p:nvPr>
        </p:nvPicPr>
        <p:blipFill>
          <a:blip r:embed="rId4" cstate="print">
            <a:extLst>
              <a:ext uri="{28A0092B-C50C-407E-A947-70E740481C1C}">
                <a14:useLocalDpi xmlns:a14="http://schemas.microsoft.com/office/drawing/2010/main"/>
              </a:ext>
            </a:extLst>
          </a:blip>
          <a:srcRect/>
          <a:stretch>
            <a:fillRect/>
          </a:stretch>
        </p:blipFill>
        <p:spPr>
          <a:xfrm>
            <a:off x="9288463" y="0"/>
            <a:ext cx="2903537" cy="2667000"/>
          </a:xfrm>
        </p:spPr>
      </p:pic>
      <p:pic>
        <p:nvPicPr>
          <p:cNvPr id="76" name="Picture Placeholder 75" descr="A person standing in a kitchen holding a tablet&#10;&#10;Description automatically generated">
            <a:extLst>
              <a:ext uri="{FF2B5EF4-FFF2-40B4-BE49-F238E27FC236}">
                <a16:creationId xmlns:a16="http://schemas.microsoft.com/office/drawing/2014/main" id="{6F2B6378-FEFE-7E6F-A6DC-92C946478BD2}"/>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Lst>
          </a:blip>
          <a:srcRect/>
          <a:stretch>
            <a:fillRect/>
          </a:stretch>
        </p:blipFill>
        <p:spPr>
          <a:xfrm>
            <a:off x="3476625" y="3429000"/>
            <a:ext cx="2903538" cy="2667000"/>
          </a:xfrm>
        </p:spPr>
      </p:pic>
      <p:pic>
        <p:nvPicPr>
          <p:cNvPr id="78" name="Picture Placeholder 77" descr="A person using a phone&#10;&#10;Description automatically generated">
            <a:extLst>
              <a:ext uri="{FF2B5EF4-FFF2-40B4-BE49-F238E27FC236}">
                <a16:creationId xmlns:a16="http://schemas.microsoft.com/office/drawing/2014/main" id="{73307513-9ADD-6003-76AE-F4669936496E}"/>
              </a:ext>
            </a:extLst>
          </p:cNvPr>
          <p:cNvPicPr>
            <a:picLocks noGrp="1" noChangeAspect="1"/>
          </p:cNvPicPr>
          <p:nvPr>
            <p:ph type="pic" sz="quarter" idx="24"/>
          </p:nvPr>
        </p:nvPicPr>
        <p:blipFill>
          <a:blip r:embed="rId6" cstate="print">
            <a:extLst>
              <a:ext uri="{28A0092B-C50C-407E-A947-70E740481C1C}">
                <a14:useLocalDpi xmlns:a14="http://schemas.microsoft.com/office/drawing/2010/main"/>
              </a:ext>
            </a:extLst>
          </a:blip>
          <a:srcRect/>
          <a:stretch>
            <a:fillRect/>
          </a:stretch>
        </p:blipFill>
        <p:spPr>
          <a:xfrm>
            <a:off x="6383338" y="3429000"/>
            <a:ext cx="2903537" cy="2667000"/>
          </a:xfrm>
        </p:spPr>
      </p:pic>
      <p:pic>
        <p:nvPicPr>
          <p:cNvPr id="80" name="Picture Placeholder 79" descr="A large white tower with many antennas&#10;&#10;Description automatically generated with medium confidence">
            <a:extLst>
              <a:ext uri="{FF2B5EF4-FFF2-40B4-BE49-F238E27FC236}">
                <a16:creationId xmlns:a16="http://schemas.microsoft.com/office/drawing/2014/main" id="{B0F513D6-8865-1A1A-BF5D-BD6B642F6C9E}"/>
              </a:ext>
            </a:extLst>
          </p:cNvPr>
          <p:cNvPicPr>
            <a:picLocks noGrp="1" noChangeAspect="1"/>
          </p:cNvPicPr>
          <p:nvPr>
            <p:ph type="pic" sz="quarter" idx="25"/>
          </p:nvPr>
        </p:nvPicPr>
        <p:blipFill>
          <a:blip r:embed="rId7" cstate="print">
            <a:extLst>
              <a:ext uri="{28A0092B-C50C-407E-A947-70E740481C1C}">
                <a14:useLocalDpi xmlns:a14="http://schemas.microsoft.com/office/drawing/2010/main"/>
              </a:ext>
            </a:extLst>
          </a:blip>
          <a:srcRect/>
          <a:stretch>
            <a:fillRect/>
          </a:stretch>
        </p:blipFill>
        <p:spPr>
          <a:xfrm>
            <a:off x="9288463" y="3429000"/>
            <a:ext cx="2903537" cy="2667000"/>
          </a:xfrm>
        </p:spPr>
      </p:pic>
      <p:sp>
        <p:nvSpPr>
          <p:cNvPr id="13" name="Text Placeholder 12">
            <a:extLst>
              <a:ext uri="{FF2B5EF4-FFF2-40B4-BE49-F238E27FC236}">
                <a16:creationId xmlns:a16="http://schemas.microsoft.com/office/drawing/2014/main" id="{7BE2C2EE-7F87-FAC1-907D-3FE7A21C8931}"/>
              </a:ext>
            </a:extLst>
          </p:cNvPr>
          <p:cNvSpPr>
            <a:spLocks noGrp="1"/>
          </p:cNvSpPr>
          <p:nvPr>
            <p:ph type="body" sz="quarter" idx="21"/>
          </p:nvPr>
        </p:nvSpPr>
        <p:spPr/>
        <p:txBody>
          <a:bodyPr/>
          <a:lstStyle/>
          <a:p>
            <a:r>
              <a:rPr lang="en-US" sz="1400"/>
              <a:t>We design purpose-built, rigorously tested technologies that enable devices to sense, think, connect and act intelligently to improve people's daily lives.</a:t>
            </a:r>
          </a:p>
          <a:p>
            <a:endParaRPr lang="en-US"/>
          </a:p>
        </p:txBody>
      </p:sp>
      <p:sp>
        <p:nvSpPr>
          <p:cNvPr id="12" name="Text Placeholder 11">
            <a:extLst>
              <a:ext uri="{FF2B5EF4-FFF2-40B4-BE49-F238E27FC236}">
                <a16:creationId xmlns:a16="http://schemas.microsoft.com/office/drawing/2014/main" id="{4CBED9A0-8345-F3C4-C5EF-FEF9AB6D1902}"/>
              </a:ext>
            </a:extLst>
          </p:cNvPr>
          <p:cNvSpPr>
            <a:spLocks noGrp="1"/>
          </p:cNvSpPr>
          <p:nvPr>
            <p:ph type="body" sz="quarter" idx="17"/>
          </p:nvPr>
        </p:nvSpPr>
        <p:spPr/>
        <p:txBody>
          <a:bodyPr/>
          <a:lstStyle/>
          <a:p>
            <a:r>
              <a:rPr lang="en-US"/>
              <a:t>Corporate Overview</a:t>
            </a:r>
          </a:p>
        </p:txBody>
      </p:sp>
      <p:grpSp>
        <p:nvGrpSpPr>
          <p:cNvPr id="96" name="Group 95">
            <a:extLst>
              <a:ext uri="{FF2B5EF4-FFF2-40B4-BE49-F238E27FC236}">
                <a16:creationId xmlns:a16="http://schemas.microsoft.com/office/drawing/2014/main" id="{AB8950D1-533E-3775-A7F1-CE3AEC3EC991}"/>
              </a:ext>
            </a:extLst>
          </p:cNvPr>
          <p:cNvGrpSpPr/>
          <p:nvPr/>
        </p:nvGrpSpPr>
        <p:grpSpPr>
          <a:xfrm>
            <a:off x="9278865" y="6084932"/>
            <a:ext cx="2913136" cy="773864"/>
            <a:chOff x="9278865" y="6084932"/>
            <a:chExt cx="2913136" cy="773864"/>
          </a:xfrm>
        </p:grpSpPr>
        <p:sp>
          <p:nvSpPr>
            <p:cNvPr id="22" name="Rectangle 21">
              <a:extLst>
                <a:ext uri="{FF2B5EF4-FFF2-40B4-BE49-F238E27FC236}">
                  <a16:creationId xmlns:a16="http://schemas.microsoft.com/office/drawing/2014/main" id="{9FA88504-6EC3-6CE6-5FC4-17A6EA79A70A}"/>
                </a:ext>
              </a:extLst>
            </p:cNvPr>
            <p:cNvSpPr/>
            <p:nvPr/>
          </p:nvSpPr>
          <p:spPr>
            <a:xfrm>
              <a:off x="9278865" y="6084932"/>
              <a:ext cx="2913136" cy="77386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E78B45-5241-523C-E1B9-315034069969}"/>
                </a:ext>
              </a:extLst>
            </p:cNvPr>
            <p:cNvSpPr txBox="1"/>
            <p:nvPr/>
          </p:nvSpPr>
          <p:spPr>
            <a:xfrm>
              <a:off x="9410193" y="6219553"/>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Communication Infrastructure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26" name="Group 25">
              <a:extLst>
                <a:ext uri="{FF2B5EF4-FFF2-40B4-BE49-F238E27FC236}">
                  <a16:creationId xmlns:a16="http://schemas.microsoft.com/office/drawing/2014/main" id="{C4C49164-552E-FB8B-F13B-23BBD357E6BA}"/>
                </a:ext>
              </a:extLst>
            </p:cNvPr>
            <p:cNvGrpSpPr/>
            <p:nvPr/>
          </p:nvGrpSpPr>
          <p:grpSpPr>
            <a:xfrm>
              <a:off x="11783104" y="6277048"/>
              <a:ext cx="263594" cy="274710"/>
              <a:chOff x="3710802" y="1940763"/>
              <a:chExt cx="650501" cy="670517"/>
            </a:xfrm>
            <a:solidFill>
              <a:schemeClr val="bg1"/>
            </a:solidFill>
          </p:grpSpPr>
          <p:sp>
            <p:nvSpPr>
              <p:cNvPr id="27" name="Freeform 58">
                <a:extLst>
                  <a:ext uri="{FF2B5EF4-FFF2-40B4-BE49-F238E27FC236}">
                    <a16:creationId xmlns:a16="http://schemas.microsoft.com/office/drawing/2014/main" id="{E2939F79-5620-96A1-9DB3-7DDCD28969EF}"/>
                  </a:ext>
                </a:extLst>
              </p:cNvPr>
              <p:cNvSpPr>
                <a:spLocks/>
              </p:cNvSpPr>
              <p:nvPr/>
            </p:nvSpPr>
            <p:spPr bwMode="auto">
              <a:xfrm flipH="1">
                <a:off x="4251218" y="1940763"/>
                <a:ext cx="110085" cy="365283"/>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Freeform 59">
                <a:extLst>
                  <a:ext uri="{FF2B5EF4-FFF2-40B4-BE49-F238E27FC236}">
                    <a16:creationId xmlns:a16="http://schemas.microsoft.com/office/drawing/2014/main" id="{E61DF64F-8BA8-2B32-5977-BACB678C8450}"/>
                  </a:ext>
                </a:extLst>
              </p:cNvPr>
              <p:cNvSpPr>
                <a:spLocks/>
              </p:cNvSpPr>
              <p:nvPr/>
            </p:nvSpPr>
            <p:spPr bwMode="auto">
              <a:xfrm flipH="1">
                <a:off x="4176159" y="2005812"/>
                <a:ext cx="95075" cy="23518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Freeform 60">
                <a:extLst>
                  <a:ext uri="{FF2B5EF4-FFF2-40B4-BE49-F238E27FC236}">
                    <a16:creationId xmlns:a16="http://schemas.microsoft.com/office/drawing/2014/main" id="{BBEDDE9E-427E-7F0A-615A-5ABDADCA8FD3}"/>
                  </a:ext>
                </a:extLst>
              </p:cNvPr>
              <p:cNvSpPr>
                <a:spLocks/>
              </p:cNvSpPr>
              <p:nvPr/>
            </p:nvSpPr>
            <p:spPr bwMode="auto">
              <a:xfrm flipH="1">
                <a:off x="3710802" y="1940763"/>
                <a:ext cx="105083" cy="365283"/>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Freeform 61">
                <a:extLst>
                  <a:ext uri="{FF2B5EF4-FFF2-40B4-BE49-F238E27FC236}">
                    <a16:creationId xmlns:a16="http://schemas.microsoft.com/office/drawing/2014/main" id="{611F2971-A01E-59F3-4993-B6EB43AC34B1}"/>
                  </a:ext>
                </a:extLst>
              </p:cNvPr>
              <p:cNvSpPr>
                <a:spLocks/>
              </p:cNvSpPr>
              <p:nvPr/>
            </p:nvSpPr>
            <p:spPr bwMode="auto">
              <a:xfrm flipH="1">
                <a:off x="3795869" y="2005812"/>
                <a:ext cx="100077" cy="23518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Freeform 62">
                <a:extLst>
                  <a:ext uri="{FF2B5EF4-FFF2-40B4-BE49-F238E27FC236}">
                    <a16:creationId xmlns:a16="http://schemas.microsoft.com/office/drawing/2014/main" id="{5833CFC5-1F27-1525-50B8-D71863845334}"/>
                  </a:ext>
                </a:extLst>
              </p:cNvPr>
              <p:cNvSpPr>
                <a:spLocks noEditPoints="1"/>
              </p:cNvSpPr>
              <p:nvPr/>
            </p:nvSpPr>
            <p:spPr bwMode="auto">
              <a:xfrm flipH="1">
                <a:off x="3805874" y="2035835"/>
                <a:ext cx="455352" cy="575445"/>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5" name="Group 94">
            <a:extLst>
              <a:ext uri="{FF2B5EF4-FFF2-40B4-BE49-F238E27FC236}">
                <a16:creationId xmlns:a16="http://schemas.microsoft.com/office/drawing/2014/main" id="{498D7F62-0ECD-7A4E-6AE2-DD586AD2AFEB}"/>
              </a:ext>
            </a:extLst>
          </p:cNvPr>
          <p:cNvGrpSpPr/>
          <p:nvPr/>
        </p:nvGrpSpPr>
        <p:grpSpPr>
          <a:xfrm>
            <a:off x="6380597" y="6090960"/>
            <a:ext cx="2898268" cy="767835"/>
            <a:chOff x="6380597" y="6090960"/>
            <a:chExt cx="2898268" cy="767835"/>
          </a:xfrm>
        </p:grpSpPr>
        <p:sp>
          <p:nvSpPr>
            <p:cNvPr id="21" name="Rectangle 20">
              <a:extLst>
                <a:ext uri="{FF2B5EF4-FFF2-40B4-BE49-F238E27FC236}">
                  <a16:creationId xmlns:a16="http://schemas.microsoft.com/office/drawing/2014/main" id="{F055B60A-DA8D-5CF3-B5CF-F33FC50A63E2}"/>
                </a:ext>
              </a:extLst>
            </p:cNvPr>
            <p:cNvSpPr/>
            <p:nvPr/>
          </p:nvSpPr>
          <p:spPr>
            <a:xfrm>
              <a:off x="6380597" y="6090960"/>
              <a:ext cx="2898268" cy="76783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D1C9D0-F64B-2F4F-AEEB-0586245DE50E}"/>
                </a:ext>
              </a:extLst>
            </p:cNvPr>
            <p:cNvSpPr txBox="1"/>
            <p:nvPr/>
          </p:nvSpPr>
          <p:spPr>
            <a:xfrm>
              <a:off x="6490232"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City</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95B94E5-3519-E3A9-E891-903F26261F83}"/>
                </a:ext>
              </a:extLst>
            </p:cNvPr>
            <p:cNvGrpSpPr/>
            <p:nvPr/>
          </p:nvGrpSpPr>
          <p:grpSpPr>
            <a:xfrm>
              <a:off x="8866071" y="6316369"/>
              <a:ext cx="265624" cy="272660"/>
              <a:chOff x="7878468" y="1870956"/>
              <a:chExt cx="655507" cy="665514"/>
            </a:xfrm>
            <a:solidFill>
              <a:schemeClr val="bg1"/>
            </a:solidFill>
          </p:grpSpPr>
          <p:sp>
            <p:nvSpPr>
              <p:cNvPr id="33" name="Freeform 45">
                <a:extLst>
                  <a:ext uri="{FF2B5EF4-FFF2-40B4-BE49-F238E27FC236}">
                    <a16:creationId xmlns:a16="http://schemas.microsoft.com/office/drawing/2014/main" id="{6B4E0FD0-6206-5370-B5D4-98022B1E2EA7}"/>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4" name="Freeform 46">
                <a:extLst>
                  <a:ext uri="{FF2B5EF4-FFF2-40B4-BE49-F238E27FC236}">
                    <a16:creationId xmlns:a16="http://schemas.microsoft.com/office/drawing/2014/main" id="{4863148D-36ED-DCF7-097E-EA2C0C5E3D89}"/>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Freeform 47">
                <a:extLst>
                  <a:ext uri="{FF2B5EF4-FFF2-40B4-BE49-F238E27FC236}">
                    <a16:creationId xmlns:a16="http://schemas.microsoft.com/office/drawing/2014/main" id="{12AAF5EC-C74E-9002-F953-C01E02F7C837}"/>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Freeform 48">
                <a:extLst>
                  <a:ext uri="{FF2B5EF4-FFF2-40B4-BE49-F238E27FC236}">
                    <a16:creationId xmlns:a16="http://schemas.microsoft.com/office/drawing/2014/main" id="{A61C4BEB-9AEB-3167-2FE2-F1EC4212A04F}"/>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Freeform 49">
                <a:extLst>
                  <a:ext uri="{FF2B5EF4-FFF2-40B4-BE49-F238E27FC236}">
                    <a16:creationId xmlns:a16="http://schemas.microsoft.com/office/drawing/2014/main" id="{6E90DFCA-6D23-1C64-CDE6-3D5B6439C760}"/>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Freeform 50">
                <a:extLst>
                  <a:ext uri="{FF2B5EF4-FFF2-40B4-BE49-F238E27FC236}">
                    <a16:creationId xmlns:a16="http://schemas.microsoft.com/office/drawing/2014/main" id="{B4871785-93B7-87B5-CED2-0759398E46AD}"/>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Freeform 51">
                <a:extLst>
                  <a:ext uri="{FF2B5EF4-FFF2-40B4-BE49-F238E27FC236}">
                    <a16:creationId xmlns:a16="http://schemas.microsoft.com/office/drawing/2014/main" id="{8B26DA11-C511-04F4-F425-AB7BD2B824A1}"/>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Freeform 52">
                <a:extLst>
                  <a:ext uri="{FF2B5EF4-FFF2-40B4-BE49-F238E27FC236}">
                    <a16:creationId xmlns:a16="http://schemas.microsoft.com/office/drawing/2014/main" id="{05E14950-6092-E9AF-A02D-0D390BEC4103}"/>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Freeform 53">
                <a:extLst>
                  <a:ext uri="{FF2B5EF4-FFF2-40B4-BE49-F238E27FC236}">
                    <a16:creationId xmlns:a16="http://schemas.microsoft.com/office/drawing/2014/main" id="{5D70999D-346E-9FE8-3041-EC75EFF5077B}"/>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3" name="Group 92">
            <a:extLst>
              <a:ext uri="{FF2B5EF4-FFF2-40B4-BE49-F238E27FC236}">
                <a16:creationId xmlns:a16="http://schemas.microsoft.com/office/drawing/2014/main" id="{F3B370B3-CF81-0526-3F08-A33A990F1A02}"/>
              </a:ext>
            </a:extLst>
          </p:cNvPr>
          <p:cNvGrpSpPr/>
          <p:nvPr/>
        </p:nvGrpSpPr>
        <p:grpSpPr>
          <a:xfrm>
            <a:off x="3474317" y="6090960"/>
            <a:ext cx="2906279" cy="773864"/>
            <a:chOff x="3474317" y="6090960"/>
            <a:chExt cx="2906279" cy="773864"/>
          </a:xfrm>
        </p:grpSpPr>
        <p:sp>
          <p:nvSpPr>
            <p:cNvPr id="20" name="Rectangle 19">
              <a:extLst>
                <a:ext uri="{FF2B5EF4-FFF2-40B4-BE49-F238E27FC236}">
                  <a16:creationId xmlns:a16="http://schemas.microsoft.com/office/drawing/2014/main" id="{A5D1DF92-D67B-CB56-0A06-2790B6401F77}"/>
                </a:ext>
              </a:extLst>
            </p:cNvPr>
            <p:cNvSpPr/>
            <p:nvPr/>
          </p:nvSpPr>
          <p:spPr>
            <a:xfrm>
              <a:off x="3474317" y="6090960"/>
              <a:ext cx="2906279" cy="7738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B9A7510-E609-AFA1-38FD-E9B62A1F7262}"/>
                </a:ext>
              </a:extLst>
            </p:cNvPr>
            <p:cNvSpPr txBox="1"/>
            <p:nvPr/>
          </p:nvSpPr>
          <p:spPr>
            <a:xfrm>
              <a:off x="3616618"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Home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42" name="Group 41">
              <a:extLst>
                <a:ext uri="{FF2B5EF4-FFF2-40B4-BE49-F238E27FC236}">
                  <a16:creationId xmlns:a16="http://schemas.microsoft.com/office/drawing/2014/main" id="{528D10CE-5D5B-9697-09C5-845EED4B3068}"/>
                </a:ext>
              </a:extLst>
            </p:cNvPr>
            <p:cNvGrpSpPr/>
            <p:nvPr/>
          </p:nvGrpSpPr>
          <p:grpSpPr>
            <a:xfrm>
              <a:off x="5933024" y="6308632"/>
              <a:ext cx="292207" cy="284246"/>
              <a:chOff x="9308966" y="1907893"/>
              <a:chExt cx="660509" cy="635488"/>
            </a:xfrm>
            <a:solidFill>
              <a:schemeClr val="bg1"/>
            </a:solidFill>
          </p:grpSpPr>
          <p:sp>
            <p:nvSpPr>
              <p:cNvPr id="43" name="Freeform 54">
                <a:extLst>
                  <a:ext uri="{FF2B5EF4-FFF2-40B4-BE49-F238E27FC236}">
                    <a16:creationId xmlns:a16="http://schemas.microsoft.com/office/drawing/2014/main" id="{D403A6EF-70A8-7817-F1DF-E5CFD0DED3CE}"/>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Freeform 55">
                <a:extLst>
                  <a:ext uri="{FF2B5EF4-FFF2-40B4-BE49-F238E27FC236}">
                    <a16:creationId xmlns:a16="http://schemas.microsoft.com/office/drawing/2014/main" id="{23DA5D02-1CE2-D932-433C-C41830EFF9A4}"/>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Freeform 56">
                <a:extLst>
                  <a:ext uri="{FF2B5EF4-FFF2-40B4-BE49-F238E27FC236}">
                    <a16:creationId xmlns:a16="http://schemas.microsoft.com/office/drawing/2014/main" id="{4237D973-1E20-45F5-82CD-135AB8854702}"/>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Freeform 57">
                <a:extLst>
                  <a:ext uri="{FF2B5EF4-FFF2-40B4-BE49-F238E27FC236}">
                    <a16:creationId xmlns:a16="http://schemas.microsoft.com/office/drawing/2014/main" id="{930AC872-063A-DE0F-1CBD-F84EDB4C2141}"/>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2" name="Group 91">
            <a:extLst>
              <a:ext uri="{FF2B5EF4-FFF2-40B4-BE49-F238E27FC236}">
                <a16:creationId xmlns:a16="http://schemas.microsoft.com/office/drawing/2014/main" id="{407CCBD6-056B-FEDA-3515-3987EEBE3049}"/>
              </a:ext>
            </a:extLst>
          </p:cNvPr>
          <p:cNvGrpSpPr/>
          <p:nvPr/>
        </p:nvGrpSpPr>
        <p:grpSpPr>
          <a:xfrm>
            <a:off x="3474317" y="2658548"/>
            <a:ext cx="2906279" cy="773864"/>
            <a:chOff x="3474317" y="2658548"/>
            <a:chExt cx="2906279" cy="773864"/>
          </a:xfrm>
        </p:grpSpPr>
        <p:sp>
          <p:nvSpPr>
            <p:cNvPr id="50" name="Rectangle 49">
              <a:extLst>
                <a:ext uri="{FF2B5EF4-FFF2-40B4-BE49-F238E27FC236}">
                  <a16:creationId xmlns:a16="http://schemas.microsoft.com/office/drawing/2014/main" id="{08AE2A85-370C-F13F-6BBE-F1BCE2E2C4DB}"/>
                </a:ext>
              </a:extLst>
            </p:cNvPr>
            <p:cNvSpPr/>
            <p:nvPr/>
          </p:nvSpPr>
          <p:spPr>
            <a:xfrm>
              <a:off x="3474317" y="2658548"/>
              <a:ext cx="2906279" cy="7738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5DC662B-7382-2E38-7C34-284B8ECAFA62}"/>
                </a:ext>
              </a:extLst>
            </p:cNvPr>
            <p:cNvSpPr txBox="1"/>
            <p:nvPr/>
          </p:nvSpPr>
          <p:spPr>
            <a:xfrm>
              <a:off x="3616618"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Automotive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6" name="Group 55">
              <a:extLst>
                <a:ext uri="{FF2B5EF4-FFF2-40B4-BE49-F238E27FC236}">
                  <a16:creationId xmlns:a16="http://schemas.microsoft.com/office/drawing/2014/main" id="{B254A0DB-8F44-E77A-B57C-02437C75C3AE}"/>
                </a:ext>
              </a:extLst>
            </p:cNvPr>
            <p:cNvGrpSpPr/>
            <p:nvPr/>
          </p:nvGrpSpPr>
          <p:grpSpPr>
            <a:xfrm flipH="1">
              <a:off x="5941247" y="2923842"/>
              <a:ext cx="275761" cy="231659"/>
              <a:chOff x="4134820" y="1360488"/>
              <a:chExt cx="215900" cy="179388"/>
            </a:xfrm>
            <a:solidFill>
              <a:schemeClr val="bg1"/>
            </a:solidFill>
          </p:grpSpPr>
          <p:sp>
            <p:nvSpPr>
              <p:cNvPr id="57" name="Freeform 42">
                <a:extLst>
                  <a:ext uri="{FF2B5EF4-FFF2-40B4-BE49-F238E27FC236}">
                    <a16:creationId xmlns:a16="http://schemas.microsoft.com/office/drawing/2014/main" id="{EC942619-3E38-D1DE-BEBD-4191184F3A5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Freeform 43">
                <a:extLst>
                  <a:ext uri="{FF2B5EF4-FFF2-40B4-BE49-F238E27FC236}">
                    <a16:creationId xmlns:a16="http://schemas.microsoft.com/office/drawing/2014/main" id="{0416BD9D-D8D8-DA5B-ADFB-45719EE155E9}"/>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1" name="Group 90">
            <a:extLst>
              <a:ext uri="{FF2B5EF4-FFF2-40B4-BE49-F238E27FC236}">
                <a16:creationId xmlns:a16="http://schemas.microsoft.com/office/drawing/2014/main" id="{0571DB89-657C-3006-8108-23C22853793D}"/>
              </a:ext>
            </a:extLst>
          </p:cNvPr>
          <p:cNvGrpSpPr/>
          <p:nvPr/>
        </p:nvGrpSpPr>
        <p:grpSpPr>
          <a:xfrm>
            <a:off x="6380597" y="2658548"/>
            <a:ext cx="2898268" cy="773864"/>
            <a:chOff x="6380597" y="2658548"/>
            <a:chExt cx="2898268" cy="773864"/>
          </a:xfrm>
        </p:grpSpPr>
        <p:sp>
          <p:nvSpPr>
            <p:cNvPr id="51" name="Rectangle 50">
              <a:extLst>
                <a:ext uri="{FF2B5EF4-FFF2-40B4-BE49-F238E27FC236}">
                  <a16:creationId xmlns:a16="http://schemas.microsoft.com/office/drawing/2014/main" id="{54B607D7-0955-3040-D0BE-21F6B02C5200}"/>
                </a:ext>
              </a:extLst>
            </p:cNvPr>
            <p:cNvSpPr/>
            <p:nvPr/>
          </p:nvSpPr>
          <p:spPr>
            <a:xfrm>
              <a:off x="6380597" y="2658548"/>
              <a:ext cx="2898268" cy="7738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7A0DA88-839E-DFFE-6046-18C0439F07C7}"/>
                </a:ext>
              </a:extLst>
            </p:cNvPr>
            <p:cNvSpPr txBox="1"/>
            <p:nvPr/>
          </p:nvSpPr>
          <p:spPr>
            <a:xfrm>
              <a:off x="6490232"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Industrial &amp; IoT</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9" name="Group 58">
              <a:extLst>
                <a:ext uri="{FF2B5EF4-FFF2-40B4-BE49-F238E27FC236}">
                  <a16:creationId xmlns:a16="http://schemas.microsoft.com/office/drawing/2014/main" id="{B8199E8D-8E78-DEA7-DB2A-D1394B4CD7B3}"/>
                </a:ext>
              </a:extLst>
            </p:cNvPr>
            <p:cNvGrpSpPr/>
            <p:nvPr/>
          </p:nvGrpSpPr>
          <p:grpSpPr>
            <a:xfrm>
              <a:off x="8853478" y="2824500"/>
              <a:ext cx="290808" cy="349996"/>
              <a:chOff x="5067911" y="1768563"/>
              <a:chExt cx="717659" cy="854278"/>
            </a:xfrm>
            <a:solidFill>
              <a:schemeClr val="bg1"/>
            </a:solidFill>
          </p:grpSpPr>
          <p:grpSp>
            <p:nvGrpSpPr>
              <p:cNvPr id="60" name="Group 59">
                <a:extLst>
                  <a:ext uri="{FF2B5EF4-FFF2-40B4-BE49-F238E27FC236}">
                    <a16:creationId xmlns:a16="http://schemas.microsoft.com/office/drawing/2014/main" id="{328E0BF6-AAE5-B0FE-ED2D-D4EE6E6EAD23}"/>
                  </a:ext>
                </a:extLst>
              </p:cNvPr>
              <p:cNvGrpSpPr/>
              <p:nvPr/>
            </p:nvGrpSpPr>
            <p:grpSpPr>
              <a:xfrm flipH="1">
                <a:off x="5418735" y="1768563"/>
                <a:ext cx="366835" cy="854278"/>
                <a:chOff x="1802783" y="1304925"/>
                <a:chExt cx="115887" cy="269875"/>
              </a:xfrm>
              <a:grpFill/>
            </p:grpSpPr>
            <p:sp>
              <p:nvSpPr>
                <p:cNvPr id="63" name="Line 28">
                  <a:extLst>
                    <a:ext uri="{FF2B5EF4-FFF2-40B4-BE49-F238E27FC236}">
                      <a16:creationId xmlns:a16="http://schemas.microsoft.com/office/drawing/2014/main" id="{7A5A6E2C-7CC2-EE5B-99EC-A8A311F4C19C}"/>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Line 29">
                  <a:extLst>
                    <a:ext uri="{FF2B5EF4-FFF2-40B4-BE49-F238E27FC236}">
                      <a16:creationId xmlns:a16="http://schemas.microsoft.com/office/drawing/2014/main" id="{5B46E086-0FE5-813A-8844-8A79AA200727}"/>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Line 355">
                  <a:extLst>
                    <a:ext uri="{FF2B5EF4-FFF2-40B4-BE49-F238E27FC236}">
                      <a16:creationId xmlns:a16="http://schemas.microsoft.com/office/drawing/2014/main" id="{AF8BD4CD-AC47-6ACD-506B-F1D89A41E342}"/>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 name="Oval 60">
                <a:extLst>
                  <a:ext uri="{FF2B5EF4-FFF2-40B4-BE49-F238E27FC236}">
                    <a16:creationId xmlns:a16="http://schemas.microsoft.com/office/drawing/2014/main" id="{A5E94A7B-B84F-7C21-873F-0EB17617D2FD}"/>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Freeform 41">
                <a:extLst>
                  <a:ext uri="{FF2B5EF4-FFF2-40B4-BE49-F238E27FC236}">
                    <a16:creationId xmlns:a16="http://schemas.microsoft.com/office/drawing/2014/main" id="{764B99DC-364D-E41C-46BD-34E4A0C12B3D}"/>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213374DF-F6F5-091A-6E96-5F668143464F}"/>
              </a:ext>
            </a:extLst>
          </p:cNvPr>
          <p:cNvGrpSpPr/>
          <p:nvPr/>
        </p:nvGrpSpPr>
        <p:grpSpPr>
          <a:xfrm>
            <a:off x="9278865" y="2658548"/>
            <a:ext cx="2913136" cy="773864"/>
            <a:chOff x="9278865" y="2658548"/>
            <a:chExt cx="2913136" cy="773864"/>
          </a:xfrm>
        </p:grpSpPr>
        <p:sp>
          <p:nvSpPr>
            <p:cNvPr id="52" name="Rectangle 51">
              <a:extLst>
                <a:ext uri="{FF2B5EF4-FFF2-40B4-BE49-F238E27FC236}">
                  <a16:creationId xmlns:a16="http://schemas.microsoft.com/office/drawing/2014/main" id="{D9826C0A-7FC7-0C41-88B0-48FF545E8FC8}"/>
                </a:ext>
              </a:extLst>
            </p:cNvPr>
            <p:cNvSpPr/>
            <p:nvPr/>
          </p:nvSpPr>
          <p:spPr>
            <a:xfrm>
              <a:off x="9278865" y="2658548"/>
              <a:ext cx="2913136" cy="77386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8E0E67E-4FA5-8EEB-F02C-8D06E6DEAC63}"/>
                </a:ext>
              </a:extLst>
            </p:cNvPr>
            <p:cNvSpPr txBox="1"/>
            <p:nvPr/>
          </p:nvSpPr>
          <p:spPr>
            <a:xfrm>
              <a:off x="9410193"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Mobile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66" name="Group 65">
              <a:extLst>
                <a:ext uri="{FF2B5EF4-FFF2-40B4-BE49-F238E27FC236}">
                  <a16:creationId xmlns:a16="http://schemas.microsoft.com/office/drawing/2014/main" id="{00F55BCB-DA6A-FF62-333A-BE72E389D6B8}"/>
                </a:ext>
              </a:extLst>
            </p:cNvPr>
            <p:cNvGrpSpPr/>
            <p:nvPr/>
          </p:nvGrpSpPr>
          <p:grpSpPr>
            <a:xfrm>
              <a:off x="11856886" y="2893123"/>
              <a:ext cx="167142" cy="269638"/>
              <a:chOff x="6553103" y="1927967"/>
              <a:chExt cx="412474" cy="658138"/>
            </a:xfrm>
            <a:solidFill>
              <a:schemeClr val="bg1"/>
            </a:solidFill>
          </p:grpSpPr>
          <p:sp>
            <p:nvSpPr>
              <p:cNvPr id="67" name="Freeform: Shape 66">
                <a:extLst>
                  <a:ext uri="{FF2B5EF4-FFF2-40B4-BE49-F238E27FC236}">
                    <a16:creationId xmlns:a16="http://schemas.microsoft.com/office/drawing/2014/main" id="{9A1D1D17-D7FC-0313-D3E3-B0B1515AEBB1}"/>
                  </a:ext>
                </a:extLst>
              </p:cNvPr>
              <p:cNvSpPr/>
              <p:nvPr/>
            </p:nvSpPr>
            <p:spPr>
              <a:xfrm>
                <a:off x="6553103" y="1927967"/>
                <a:ext cx="412474" cy="658138"/>
              </a:xfrm>
              <a:custGeom>
                <a:avLst/>
                <a:gdLst>
                  <a:gd name="connsiteX0" fmla="*/ 222479 w 262534"/>
                  <a:gd name="connsiteY0" fmla="*/ 0 h 418896"/>
                  <a:gd name="connsiteX1" fmla="*/ 40056 w 262534"/>
                  <a:gd name="connsiteY1" fmla="*/ 0 h 418896"/>
                  <a:gd name="connsiteX2" fmla="*/ 0 w 262534"/>
                  <a:gd name="connsiteY2" fmla="*/ 40056 h 418896"/>
                  <a:gd name="connsiteX3" fmla="*/ 0 w 262534"/>
                  <a:gd name="connsiteY3" fmla="*/ 378841 h 418896"/>
                  <a:gd name="connsiteX4" fmla="*/ 40056 w 262534"/>
                  <a:gd name="connsiteY4" fmla="*/ 418897 h 418896"/>
                  <a:gd name="connsiteX5" fmla="*/ 222479 w 262534"/>
                  <a:gd name="connsiteY5" fmla="*/ 418897 h 418896"/>
                  <a:gd name="connsiteX6" fmla="*/ 262534 w 262534"/>
                  <a:gd name="connsiteY6" fmla="*/ 378841 h 418896"/>
                  <a:gd name="connsiteX7" fmla="*/ 262534 w 262534"/>
                  <a:gd name="connsiteY7" fmla="*/ 40056 h 418896"/>
                  <a:gd name="connsiteX8" fmla="*/ 222479 w 262534"/>
                  <a:gd name="connsiteY8" fmla="*/ 0 h 418896"/>
                  <a:gd name="connsiteX9" fmla="*/ 234544 w 262534"/>
                  <a:gd name="connsiteY9" fmla="*/ 378841 h 418896"/>
                  <a:gd name="connsiteX10" fmla="*/ 222479 w 262534"/>
                  <a:gd name="connsiteY10" fmla="*/ 390906 h 418896"/>
                  <a:gd name="connsiteX11" fmla="*/ 40056 w 262534"/>
                  <a:gd name="connsiteY11" fmla="*/ 390906 h 418896"/>
                  <a:gd name="connsiteX12" fmla="*/ 27991 w 262534"/>
                  <a:gd name="connsiteY12" fmla="*/ 378841 h 418896"/>
                  <a:gd name="connsiteX13" fmla="*/ 27991 w 262534"/>
                  <a:gd name="connsiteY13" fmla="*/ 40056 h 418896"/>
                  <a:gd name="connsiteX14" fmla="*/ 40056 w 262534"/>
                  <a:gd name="connsiteY14" fmla="*/ 27991 h 418896"/>
                  <a:gd name="connsiteX15" fmla="*/ 222479 w 262534"/>
                  <a:gd name="connsiteY15" fmla="*/ 27991 h 418896"/>
                  <a:gd name="connsiteX16" fmla="*/ 234544 w 262534"/>
                  <a:gd name="connsiteY16" fmla="*/ 40056 h 418896"/>
                  <a:gd name="connsiteX17" fmla="*/ 234544 w 262534"/>
                  <a:gd name="connsiteY17" fmla="*/ 378841 h 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534" h="418896">
                    <a:moveTo>
                      <a:pt x="222479" y="0"/>
                    </a:moveTo>
                    <a:lnTo>
                      <a:pt x="40056" y="0"/>
                    </a:lnTo>
                    <a:cubicBezTo>
                      <a:pt x="17972" y="0"/>
                      <a:pt x="0" y="17972"/>
                      <a:pt x="0" y="40056"/>
                    </a:cubicBezTo>
                    <a:lnTo>
                      <a:pt x="0" y="378841"/>
                    </a:lnTo>
                    <a:cubicBezTo>
                      <a:pt x="0" y="400925"/>
                      <a:pt x="17972" y="418897"/>
                      <a:pt x="40056" y="418897"/>
                    </a:cubicBezTo>
                    <a:lnTo>
                      <a:pt x="222479" y="418897"/>
                    </a:lnTo>
                    <a:cubicBezTo>
                      <a:pt x="244562" y="418897"/>
                      <a:pt x="262534" y="400925"/>
                      <a:pt x="262534" y="378841"/>
                    </a:cubicBezTo>
                    <a:lnTo>
                      <a:pt x="262534" y="40056"/>
                    </a:lnTo>
                    <a:cubicBezTo>
                      <a:pt x="262534" y="17972"/>
                      <a:pt x="244562" y="0"/>
                      <a:pt x="222479" y="0"/>
                    </a:cubicBezTo>
                    <a:close/>
                    <a:moveTo>
                      <a:pt x="234544" y="378841"/>
                    </a:moveTo>
                    <a:cubicBezTo>
                      <a:pt x="234544" y="385501"/>
                      <a:pt x="229138" y="390906"/>
                      <a:pt x="222479" y="390906"/>
                    </a:cubicBezTo>
                    <a:lnTo>
                      <a:pt x="40056" y="390906"/>
                    </a:lnTo>
                    <a:cubicBezTo>
                      <a:pt x="33396" y="390906"/>
                      <a:pt x="27991" y="385501"/>
                      <a:pt x="27991" y="378841"/>
                    </a:cubicBezTo>
                    <a:lnTo>
                      <a:pt x="27991" y="40056"/>
                    </a:lnTo>
                    <a:cubicBezTo>
                      <a:pt x="27991" y="33396"/>
                      <a:pt x="33396" y="27991"/>
                      <a:pt x="40056" y="27991"/>
                    </a:cubicBezTo>
                    <a:lnTo>
                      <a:pt x="222479" y="27991"/>
                    </a:lnTo>
                    <a:cubicBezTo>
                      <a:pt x="229138" y="27991"/>
                      <a:pt x="234544" y="33396"/>
                      <a:pt x="234544" y="40056"/>
                    </a:cubicBezTo>
                    <a:lnTo>
                      <a:pt x="234544" y="378841"/>
                    </a:lnTo>
                    <a:close/>
                  </a:path>
                </a:pathLst>
              </a:custGeom>
              <a:grpFill/>
              <a:ln w="190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8213E7D-DD44-D040-263E-1CA70AF1F5AF}"/>
                  </a:ext>
                </a:extLst>
              </p:cNvPr>
              <p:cNvSpPr/>
              <p:nvPr/>
            </p:nvSpPr>
            <p:spPr>
              <a:xfrm>
                <a:off x="6628926" y="2003456"/>
                <a:ext cx="260829" cy="505948"/>
              </a:xfrm>
              <a:custGeom>
                <a:avLst/>
                <a:gdLst>
                  <a:gd name="connsiteX0" fmla="*/ 0 w 166014"/>
                  <a:gd name="connsiteY0" fmla="*/ 322029 h 322029"/>
                  <a:gd name="connsiteX1" fmla="*/ 166014 w 166014"/>
                  <a:gd name="connsiteY1" fmla="*/ 322029 h 322029"/>
                  <a:gd name="connsiteX2" fmla="*/ 166014 w 166014"/>
                  <a:gd name="connsiteY2" fmla="*/ 0 h 322029"/>
                  <a:gd name="connsiteX3" fmla="*/ 0 w 166014"/>
                  <a:gd name="connsiteY3" fmla="*/ 0 h 322029"/>
                  <a:gd name="connsiteX4" fmla="*/ 0 w 166014"/>
                  <a:gd name="connsiteY4" fmla="*/ 322029 h 322029"/>
                  <a:gd name="connsiteX5" fmla="*/ 27026 w 166014"/>
                  <a:gd name="connsiteY5" fmla="*/ 27026 h 322029"/>
                  <a:gd name="connsiteX6" fmla="*/ 138989 w 166014"/>
                  <a:gd name="connsiteY6" fmla="*/ 27026 h 322029"/>
                  <a:gd name="connsiteX7" fmla="*/ 138989 w 166014"/>
                  <a:gd name="connsiteY7" fmla="*/ 295004 h 322029"/>
                  <a:gd name="connsiteX8" fmla="*/ 27026 w 166014"/>
                  <a:gd name="connsiteY8" fmla="*/ 295004 h 322029"/>
                  <a:gd name="connsiteX9" fmla="*/ 27026 w 166014"/>
                  <a:gd name="connsiteY9" fmla="*/ 27026 h 3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14" h="322029">
                    <a:moveTo>
                      <a:pt x="0" y="322029"/>
                    </a:moveTo>
                    <a:lnTo>
                      <a:pt x="166014" y="322029"/>
                    </a:lnTo>
                    <a:lnTo>
                      <a:pt x="166014" y="0"/>
                    </a:lnTo>
                    <a:lnTo>
                      <a:pt x="0" y="0"/>
                    </a:lnTo>
                    <a:lnTo>
                      <a:pt x="0" y="322029"/>
                    </a:lnTo>
                    <a:close/>
                    <a:moveTo>
                      <a:pt x="27026" y="27026"/>
                    </a:moveTo>
                    <a:lnTo>
                      <a:pt x="138989" y="27026"/>
                    </a:lnTo>
                    <a:lnTo>
                      <a:pt x="138989" y="295004"/>
                    </a:lnTo>
                    <a:lnTo>
                      <a:pt x="27026" y="295004"/>
                    </a:lnTo>
                    <a:lnTo>
                      <a:pt x="27026" y="27026"/>
                    </a:lnTo>
                    <a:close/>
                  </a:path>
                </a:pathLst>
              </a:custGeom>
              <a:grpFill/>
              <a:ln w="1905" cap="flat">
                <a:noFill/>
                <a:prstDash val="solid"/>
                <a:miter/>
              </a:ln>
            </p:spPr>
            <p:txBody>
              <a:bodyPr rtlCol="0" anchor="ctr"/>
              <a:lstStyle/>
              <a:p>
                <a:endParaRPr lang="en-US"/>
              </a:p>
            </p:txBody>
          </p:sp>
        </p:grpSp>
      </p:grpSp>
      <p:sp>
        <p:nvSpPr>
          <p:cNvPr id="88" name="Title 87">
            <a:extLst>
              <a:ext uri="{FF2B5EF4-FFF2-40B4-BE49-F238E27FC236}">
                <a16:creationId xmlns:a16="http://schemas.microsoft.com/office/drawing/2014/main" id="{F15BC999-59D1-B90B-CE3C-6E5CF6D6ECC7}"/>
              </a:ext>
            </a:extLst>
          </p:cNvPr>
          <p:cNvSpPr>
            <a:spLocks noGrp="1"/>
          </p:cNvSpPr>
          <p:nvPr>
            <p:ph type="title"/>
          </p:nvPr>
        </p:nvSpPr>
        <p:spPr/>
        <p:txBody>
          <a:bodyPr/>
          <a:lstStyle/>
          <a:p>
            <a:r>
              <a:rPr lang="en-US"/>
              <a:t>A smarter world starts with NXP</a:t>
            </a:r>
          </a:p>
        </p:txBody>
      </p:sp>
    </p:spTree>
    <p:extLst>
      <p:ext uri="{BB962C8B-B14F-4D97-AF65-F5344CB8AC3E}">
        <p14:creationId xmlns:p14="http://schemas.microsoft.com/office/powerpoint/2010/main" val="373367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EDD2-DD56-AD96-4BC1-AAF72CA985B2}"/>
              </a:ext>
            </a:extLst>
          </p:cNvPr>
          <p:cNvPicPr>
            <a:picLocks noChangeAspect="1"/>
          </p:cNvPicPr>
          <p:nvPr/>
        </p:nvPicPr>
        <p:blipFill>
          <a:blip r:embed="rId2"/>
          <a:stretch>
            <a:fillRect/>
          </a:stretch>
        </p:blipFill>
        <p:spPr>
          <a:xfrm>
            <a:off x="416485" y="553882"/>
            <a:ext cx="11128375" cy="5590228"/>
          </a:xfrm>
          <a:prstGeom prst="rect">
            <a:avLst/>
          </a:prstGeom>
          <a:noFill/>
        </p:spPr>
      </p:pic>
      <p:sp>
        <p:nvSpPr>
          <p:cNvPr id="37" name="TextBox 36"/>
          <p:cNvSpPr txBox="1"/>
          <p:nvPr/>
        </p:nvSpPr>
        <p:spPr>
          <a:xfrm>
            <a:off x="483439" y="1144065"/>
            <a:ext cx="10336906" cy="5000045"/>
          </a:xfrm>
          <a:prstGeom prst="rect">
            <a:avLst/>
          </a:prstGeom>
          <a:noFill/>
        </p:spPr>
        <p:txBody>
          <a:bodyPr wrap="none" lIns="91440" tIns="45720" rIns="91440" bIns="45720" rtlCol="0" anchor="t">
            <a:noAutofit/>
          </a:bodyPr>
          <a:lstStyle/>
          <a:p>
            <a:endParaRPr lang="en-US" sz="2400">
              <a:cs typeface="Arial" charset="0"/>
            </a:endParaRPr>
          </a:p>
        </p:txBody>
      </p:sp>
    </p:spTree>
    <p:extLst>
      <p:ext uri="{BB962C8B-B14F-4D97-AF65-F5344CB8AC3E}">
        <p14:creationId xmlns:p14="http://schemas.microsoft.com/office/powerpoint/2010/main" val="1038188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0EA0FB-0247-EE96-B84D-81357F6B1AD8}"/>
              </a:ext>
            </a:extLst>
          </p:cNvPr>
          <p:cNvSpPr>
            <a:spLocks noGrp="1"/>
          </p:cNvSpPr>
          <p:nvPr>
            <p:ph type="title"/>
          </p:nvPr>
        </p:nvSpPr>
        <p:spPr>
          <a:xfrm>
            <a:off x="380206" y="433114"/>
            <a:ext cx="11663021" cy="654049"/>
          </a:xfrm>
        </p:spPr>
        <p:txBody>
          <a:bodyPr/>
          <a:lstStyle/>
          <a:p>
            <a:r>
              <a:rPr lang="en-US" sz="3200"/>
              <a:t>Repo from GitHub</a:t>
            </a:r>
          </a:p>
        </p:txBody>
      </p:sp>
      <p:pic>
        <p:nvPicPr>
          <p:cNvPr id="3" name="Picture 2" descr="A qr code with a white background&#10;&#10;Description automatically generated">
            <a:extLst>
              <a:ext uri="{FF2B5EF4-FFF2-40B4-BE49-F238E27FC236}">
                <a16:creationId xmlns:a16="http://schemas.microsoft.com/office/drawing/2014/main" id="{9F0E2F8A-38CE-EA1F-3E63-9A77040F0A4C}"/>
              </a:ext>
            </a:extLst>
          </p:cNvPr>
          <p:cNvPicPr>
            <a:picLocks noChangeAspect="1"/>
          </p:cNvPicPr>
          <p:nvPr/>
        </p:nvPicPr>
        <p:blipFill>
          <a:blip r:embed="rId2"/>
          <a:stretch>
            <a:fillRect/>
          </a:stretch>
        </p:blipFill>
        <p:spPr>
          <a:xfrm>
            <a:off x="4019550" y="1362075"/>
            <a:ext cx="4152900" cy="4133850"/>
          </a:xfrm>
          <a:prstGeom prst="rect">
            <a:avLst/>
          </a:prstGeom>
        </p:spPr>
      </p:pic>
    </p:spTree>
    <p:extLst>
      <p:ext uri="{BB962C8B-B14F-4D97-AF65-F5344CB8AC3E}">
        <p14:creationId xmlns:p14="http://schemas.microsoft.com/office/powerpoint/2010/main" val="2998622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4100" y="387350"/>
            <a:ext cx="4058024" cy="533400"/>
          </a:xfrm>
          <a:prstGeom prst="rect">
            <a:avLst/>
          </a:prstGeom>
          <a:noFill/>
        </p:spPr>
        <p:txBody>
          <a:bodyPr wrap="square" lIns="91440" tIns="45720" rIns="91440" rtlCol="0" anchor="t">
            <a:noAutofit/>
          </a:bodyPr>
          <a:lstStyle/>
          <a:p>
            <a:pPr algn="ctr"/>
            <a:r>
              <a:rPr lang="en-US" sz="2800" b="1"/>
              <a:t>Working with Git</a:t>
            </a:r>
          </a:p>
        </p:txBody>
      </p:sp>
      <p:sp>
        <p:nvSpPr>
          <p:cNvPr id="5" name="TextBox 4"/>
          <p:cNvSpPr txBox="1"/>
          <p:nvPr/>
        </p:nvSpPr>
        <p:spPr>
          <a:xfrm>
            <a:off x="4756523" y="1291751"/>
            <a:ext cx="5185335" cy="1181100"/>
          </a:xfrm>
          <a:prstGeom prst="rect">
            <a:avLst/>
          </a:prstGeom>
          <a:noFill/>
        </p:spPr>
        <p:txBody>
          <a:bodyPr wrap="square" lIns="91440" tIns="45720" rIns="91440" rtlCol="0" anchor="t">
            <a:noAutofit/>
          </a:bodyPr>
          <a:lstStyle/>
          <a:p>
            <a:r>
              <a:rPr lang="en-US" sz="2000">
                <a:solidFill>
                  <a:schemeClr val="accent4">
                    <a:lumMod val="50000"/>
                  </a:schemeClr>
                </a:solidFill>
              </a:rPr>
              <a:t>Command Line Interface</a:t>
            </a:r>
          </a:p>
          <a:p>
            <a:r>
              <a:rPr lang="en-US" sz="2000">
                <a:solidFill>
                  <a:schemeClr val="accent4">
                    <a:lumMod val="50000"/>
                  </a:schemeClr>
                </a:solidFill>
              </a:rPr>
              <a:t> </a:t>
            </a:r>
          </a:p>
          <a:p>
            <a:r>
              <a:rPr lang="en-US" sz="2000">
                <a:solidFill>
                  <a:schemeClr val="accent4">
                    <a:lumMod val="50000"/>
                  </a:schemeClr>
                </a:solidFill>
                <a:hlinkClick r:id="rId2"/>
              </a:rPr>
              <a:t>https://git-scm.com/downloads</a:t>
            </a:r>
            <a:endParaRPr lang="en-US" sz="2000">
              <a:solidFill>
                <a:schemeClr val="accent4">
                  <a:lumMod val="50000"/>
                </a:schemeClr>
              </a:solidFill>
            </a:endParaRPr>
          </a:p>
        </p:txBody>
      </p:sp>
      <p:sp>
        <p:nvSpPr>
          <p:cNvPr id="6" name="TextBox 5"/>
          <p:cNvSpPr txBox="1"/>
          <p:nvPr/>
        </p:nvSpPr>
        <p:spPr>
          <a:xfrm>
            <a:off x="4675911" y="3935897"/>
            <a:ext cx="6135524" cy="927100"/>
          </a:xfrm>
          <a:prstGeom prst="rect">
            <a:avLst/>
          </a:prstGeom>
          <a:noFill/>
        </p:spPr>
        <p:txBody>
          <a:bodyPr wrap="square" lIns="91440" tIns="45720" rIns="91440" rtlCol="0" anchor="t">
            <a:noAutofit/>
          </a:bodyPr>
          <a:lstStyle/>
          <a:p>
            <a:r>
              <a:rPr lang="en-US" sz="2000">
                <a:solidFill>
                  <a:schemeClr val="accent4">
                    <a:lumMod val="50000"/>
                  </a:schemeClr>
                </a:solidFill>
              </a:rPr>
              <a:t>Source Tree GUI Client</a:t>
            </a:r>
          </a:p>
          <a:p>
            <a:r>
              <a:rPr lang="en-US" sz="2000">
                <a:solidFill>
                  <a:schemeClr val="accent4">
                    <a:lumMod val="50000"/>
                  </a:schemeClr>
                </a:solidFill>
                <a:hlinkClick r:id="rId3"/>
              </a:rPr>
              <a:t>https://www.sourcetreeapp.com/download/</a:t>
            </a:r>
            <a:endParaRPr lang="en-US" sz="2000">
              <a:solidFill>
                <a:schemeClr val="accent4">
                  <a:lumMod val="50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0" y="1080063"/>
            <a:ext cx="1308100" cy="1308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7414" y="3879287"/>
            <a:ext cx="960372" cy="960372"/>
          </a:xfrm>
          <a:prstGeom prst="rect">
            <a:avLst/>
          </a:prstGeom>
        </p:spPr>
      </p:pic>
      <p:pic>
        <p:nvPicPr>
          <p:cNvPr id="9" name="Picture 8"/>
          <p:cNvPicPr>
            <a:picLocks noChangeAspect="1"/>
          </p:cNvPicPr>
          <p:nvPr/>
        </p:nvPicPr>
        <p:blipFill>
          <a:blip r:embed="rId6"/>
          <a:stretch>
            <a:fillRect/>
          </a:stretch>
        </p:blipFill>
        <p:spPr>
          <a:xfrm>
            <a:off x="1910230" y="2705611"/>
            <a:ext cx="2667000" cy="742950"/>
          </a:xfrm>
          <a:prstGeom prst="rect">
            <a:avLst/>
          </a:prstGeom>
        </p:spPr>
      </p:pic>
      <p:sp>
        <p:nvSpPr>
          <p:cNvPr id="2" name="Rectangle 1"/>
          <p:cNvSpPr/>
          <p:nvPr/>
        </p:nvSpPr>
        <p:spPr>
          <a:xfrm>
            <a:off x="4675911" y="3043272"/>
            <a:ext cx="5101076" cy="369332"/>
          </a:xfrm>
          <a:prstGeom prst="rect">
            <a:avLst/>
          </a:prstGeom>
        </p:spPr>
        <p:txBody>
          <a:bodyPr wrap="none">
            <a:spAutoFit/>
          </a:bodyPr>
          <a:lstStyle/>
          <a:p>
            <a:r>
              <a:rPr lang="en-US">
                <a:hlinkClick r:id="rId7"/>
              </a:rPr>
              <a:t>https://gerrit.googlesource.com/git-repo/</a:t>
            </a:r>
            <a:r>
              <a:rPr lang="en-US"/>
              <a:t> </a:t>
            </a:r>
          </a:p>
        </p:txBody>
      </p:sp>
      <p:sp>
        <p:nvSpPr>
          <p:cNvPr id="3" name="Rectangle 2"/>
          <p:cNvSpPr/>
          <p:nvPr/>
        </p:nvSpPr>
        <p:spPr>
          <a:xfrm>
            <a:off x="4756524" y="5386291"/>
            <a:ext cx="4908716" cy="369332"/>
          </a:xfrm>
          <a:prstGeom prst="rect">
            <a:avLst/>
          </a:prstGeom>
        </p:spPr>
        <p:txBody>
          <a:bodyPr wrap="none" lIns="91440" tIns="45720" rIns="91440" bIns="45720" anchor="t">
            <a:spAutoFit/>
          </a:bodyPr>
          <a:lstStyle/>
          <a:p>
            <a:r>
              <a:rPr lang="en-US">
                <a:cs typeface="Arial"/>
                <a:hlinkClick r:id="rId8"/>
              </a:rPr>
              <a:t>https://bitbucket.sw.nxp.com/dashboard</a:t>
            </a:r>
            <a:endParaRPr lang="en-US"/>
          </a:p>
        </p:txBody>
      </p:sp>
      <p:pic>
        <p:nvPicPr>
          <p:cNvPr id="10" name="Picture 9"/>
          <p:cNvPicPr>
            <a:picLocks noChangeAspect="1"/>
          </p:cNvPicPr>
          <p:nvPr/>
        </p:nvPicPr>
        <p:blipFill>
          <a:blip r:embed="rId9"/>
          <a:stretch>
            <a:fillRect/>
          </a:stretch>
        </p:blipFill>
        <p:spPr>
          <a:xfrm>
            <a:off x="2359200" y="5254247"/>
            <a:ext cx="1987200" cy="633420"/>
          </a:xfrm>
          <a:prstGeom prst="rect">
            <a:avLst/>
          </a:prstGeom>
        </p:spPr>
      </p:pic>
      <p:sp>
        <p:nvSpPr>
          <p:cNvPr id="11" name="TextBox 10"/>
          <p:cNvSpPr txBox="1"/>
          <p:nvPr/>
        </p:nvSpPr>
        <p:spPr>
          <a:xfrm>
            <a:off x="4756524" y="5887667"/>
            <a:ext cx="3544794" cy="333839"/>
          </a:xfrm>
          <a:prstGeom prst="rect">
            <a:avLst/>
          </a:prstGeom>
          <a:noFill/>
        </p:spPr>
        <p:txBody>
          <a:bodyPr wrap="square" lIns="91440" tIns="45720" rIns="91440" rtlCol="0" anchor="t">
            <a:noAutofit/>
          </a:bodyPr>
          <a:lstStyle/>
          <a:p>
            <a:r>
              <a:rPr lang="en-US" sz="2000">
                <a:solidFill>
                  <a:schemeClr val="accent4">
                    <a:lumMod val="50000"/>
                  </a:schemeClr>
                </a:solidFill>
              </a:rPr>
              <a:t>NXP remote repo servers </a:t>
            </a:r>
          </a:p>
        </p:txBody>
      </p:sp>
      <p:sp>
        <p:nvSpPr>
          <p:cNvPr id="13" name="TextBox 12"/>
          <p:cNvSpPr txBox="1"/>
          <p:nvPr/>
        </p:nvSpPr>
        <p:spPr>
          <a:xfrm>
            <a:off x="4648200" y="2739565"/>
            <a:ext cx="4746065" cy="369332"/>
          </a:xfrm>
          <a:prstGeom prst="rect">
            <a:avLst/>
          </a:prstGeom>
          <a:noFill/>
        </p:spPr>
        <p:txBody>
          <a:bodyPr wrap="square" lIns="91440" tIns="45720" rIns="91440" rtlCol="0" anchor="t">
            <a:noAutofit/>
          </a:bodyPr>
          <a:lstStyle/>
          <a:p>
            <a:r>
              <a:rPr lang="en-US" sz="1600">
                <a:solidFill>
                  <a:schemeClr val="accent4">
                    <a:lumMod val="50000"/>
                  </a:schemeClr>
                </a:solidFill>
              </a:rPr>
              <a:t>Used in  MCAL and OS projects</a:t>
            </a:r>
          </a:p>
        </p:txBody>
      </p:sp>
    </p:spTree>
    <p:extLst>
      <p:ext uri="{BB962C8B-B14F-4D97-AF65-F5344CB8AC3E}">
        <p14:creationId xmlns:p14="http://schemas.microsoft.com/office/powerpoint/2010/main" val="30612494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3" y="320923"/>
            <a:ext cx="11432485" cy="677732"/>
          </a:xfrm>
        </p:spPr>
        <p:txBody>
          <a:bodyPr/>
          <a:lstStyle/>
          <a:p>
            <a:r>
              <a:rPr lang="en-US">
                <a:solidFill>
                  <a:srgbClr val="0070C0"/>
                </a:solidFill>
              </a:rPr>
              <a:t>Centralized</a:t>
            </a:r>
            <a:r>
              <a:rPr lang="en-US"/>
              <a:t> Version Control System </a:t>
            </a:r>
            <a:br>
              <a:rPr lang="en-US"/>
            </a:br>
            <a:endParaRPr lang="en-US"/>
          </a:p>
        </p:txBody>
      </p:sp>
      <p:grpSp>
        <p:nvGrpSpPr>
          <p:cNvPr id="16" name="Group 15"/>
          <p:cNvGrpSpPr/>
          <p:nvPr/>
        </p:nvGrpSpPr>
        <p:grpSpPr>
          <a:xfrm>
            <a:off x="2396582" y="1825795"/>
            <a:ext cx="7486357" cy="3317158"/>
            <a:chOff x="872581" y="1825795"/>
            <a:chExt cx="7486357" cy="3317158"/>
          </a:xfrm>
        </p:grpSpPr>
        <p:sp>
          <p:nvSpPr>
            <p:cNvPr id="6" name="TextBox 5"/>
            <p:cNvSpPr txBox="1"/>
            <p:nvPr/>
          </p:nvSpPr>
          <p:spPr>
            <a:xfrm>
              <a:off x="3665628" y="1825795"/>
              <a:ext cx="1987928" cy="622300"/>
            </a:xfrm>
            <a:prstGeom prst="rect">
              <a:avLst/>
            </a:prstGeom>
            <a:noFill/>
          </p:spPr>
          <p:txBody>
            <a:bodyPr wrap="square" lIns="91440" tIns="45720" rIns="91440" rtlCol="0" anchor="t">
              <a:noAutofit/>
            </a:bodyPr>
            <a:lstStyle/>
            <a:p>
              <a:r>
                <a:rPr lang="en-US" sz="1600" b="1">
                  <a:solidFill>
                    <a:schemeClr val="accent4">
                      <a:lumMod val="50000"/>
                    </a:schemeClr>
                  </a:solidFill>
                </a:rPr>
                <a:t>remote</a:t>
              </a:r>
              <a:r>
                <a:rPr lang="en-US" sz="1600">
                  <a:solidFill>
                    <a:schemeClr val="accent4">
                      <a:lumMod val="50000"/>
                    </a:schemeClr>
                  </a:solidFill>
                </a:rPr>
                <a:t> </a:t>
              </a:r>
              <a:r>
                <a:rPr lang="en-US" sz="1600" b="1">
                  <a:solidFill>
                    <a:schemeClr val="accent4">
                      <a:lumMod val="50000"/>
                    </a:schemeClr>
                  </a:solidFill>
                </a:rPr>
                <a:t>repository</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7018" y="2837147"/>
              <a:ext cx="776185" cy="77618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1550" y="3671416"/>
              <a:ext cx="929486" cy="95679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5109" y="3819714"/>
              <a:ext cx="610365" cy="796201"/>
            </a:xfrm>
            <a:prstGeom prst="rect">
              <a:avLst/>
            </a:prstGeom>
          </p:spPr>
        </p:pic>
        <p:sp>
          <p:nvSpPr>
            <p:cNvPr id="8" name="TextBox 7"/>
            <p:cNvSpPr txBox="1"/>
            <p:nvPr/>
          </p:nvSpPr>
          <p:spPr>
            <a:xfrm>
              <a:off x="872581" y="4776274"/>
              <a:ext cx="2340900" cy="366679"/>
            </a:xfrm>
            <a:prstGeom prst="rect">
              <a:avLst/>
            </a:prstGeom>
            <a:noFill/>
          </p:spPr>
          <p:txBody>
            <a:bodyPr wrap="square" lIns="91440" tIns="45720" rIns="91440" rtlCol="0" anchor="t">
              <a:noAutofit/>
            </a:bodyPr>
            <a:lstStyle/>
            <a:p>
              <a:r>
                <a:rPr lang="en-US" sz="1500">
                  <a:solidFill>
                    <a:schemeClr val="accent4">
                      <a:lumMod val="50000"/>
                    </a:schemeClr>
                  </a:solidFill>
                </a:rPr>
                <a:t>Anne’s working directory</a:t>
              </a:r>
            </a:p>
          </p:txBody>
        </p:sp>
        <p:sp>
          <p:nvSpPr>
            <p:cNvPr id="9" name="TextBox 8"/>
            <p:cNvSpPr txBox="1"/>
            <p:nvPr/>
          </p:nvSpPr>
          <p:spPr>
            <a:xfrm>
              <a:off x="6032010" y="4737449"/>
              <a:ext cx="2326928" cy="405504"/>
            </a:xfrm>
            <a:prstGeom prst="rect">
              <a:avLst/>
            </a:prstGeom>
            <a:noFill/>
          </p:spPr>
          <p:txBody>
            <a:bodyPr wrap="square" lIns="91440" tIns="45720" rIns="91440" rtlCol="0" anchor="t">
              <a:noAutofit/>
            </a:bodyPr>
            <a:lstStyle/>
            <a:p>
              <a:r>
                <a:rPr lang="en-US" sz="1500">
                  <a:solidFill>
                    <a:schemeClr val="accent4">
                      <a:lumMod val="50000"/>
                    </a:schemeClr>
                  </a:solidFill>
                </a:rPr>
                <a:t>Bob’s working directory</a:t>
              </a:r>
            </a:p>
          </p:txBody>
        </p:sp>
      </p:grpSp>
      <p:cxnSp>
        <p:nvCxnSpPr>
          <p:cNvPr id="26" name="Straight Connector 25"/>
          <p:cNvCxnSpPr/>
          <p:nvPr/>
        </p:nvCxnSpPr>
        <p:spPr>
          <a:xfrm rot="-8400000" flipV="1">
            <a:off x="6587031" y="3445387"/>
            <a:ext cx="1432250" cy="527739"/>
          </a:xfrm>
          <a:prstGeom prst="line">
            <a:avLst/>
          </a:prstGeom>
          <a:ln w="28575">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3782" y="2949328"/>
            <a:ext cx="1740881" cy="985958"/>
            <a:chOff x="2086112" y="2594265"/>
            <a:chExt cx="1740881" cy="985958"/>
          </a:xfrm>
        </p:grpSpPr>
        <p:cxnSp>
          <p:nvCxnSpPr>
            <p:cNvPr id="32" name="Straight Connector 31"/>
            <p:cNvCxnSpPr/>
            <p:nvPr/>
          </p:nvCxnSpPr>
          <p:spPr>
            <a:xfrm flipV="1">
              <a:off x="2394743" y="3052484"/>
              <a:ext cx="1432250" cy="527739"/>
            </a:xfrm>
            <a:prstGeom prst="line">
              <a:avLst/>
            </a:prstGeom>
            <a:ln w="31750">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20395493">
              <a:off x="2086112" y="2594265"/>
              <a:ext cx="1564540" cy="310607"/>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3741" y="2123195"/>
            <a:ext cx="810547" cy="810547"/>
          </a:xfrm>
          <a:prstGeom prst="rect">
            <a:avLst/>
          </a:prstGeom>
        </p:spPr>
      </p:pic>
      <p:grpSp>
        <p:nvGrpSpPr>
          <p:cNvPr id="10" name="Group 9"/>
          <p:cNvGrpSpPr/>
          <p:nvPr/>
        </p:nvGrpSpPr>
        <p:grpSpPr>
          <a:xfrm>
            <a:off x="4075955" y="3613333"/>
            <a:ext cx="1432250" cy="640353"/>
            <a:chOff x="2437905" y="3662873"/>
            <a:chExt cx="1432250" cy="640353"/>
          </a:xfrm>
        </p:grpSpPr>
        <p:cxnSp>
          <p:nvCxnSpPr>
            <p:cNvPr id="15" name="Straight Connector 14"/>
            <p:cNvCxnSpPr/>
            <p:nvPr/>
          </p:nvCxnSpPr>
          <p:spPr>
            <a:xfrm flipV="1">
              <a:off x="2437905" y="3662873"/>
              <a:ext cx="1432250" cy="527739"/>
            </a:xfrm>
            <a:prstGeom prst="line">
              <a:avLst/>
            </a:prstGeom>
            <a:ln w="31750">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0365004">
              <a:off x="2461033" y="3979671"/>
              <a:ext cx="1407956" cy="323555"/>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grpSp>
      <p:cxnSp>
        <p:nvCxnSpPr>
          <p:cNvPr id="19" name="Straight Connector 18"/>
          <p:cNvCxnSpPr/>
          <p:nvPr/>
        </p:nvCxnSpPr>
        <p:spPr>
          <a:xfrm rot="-8400000" flipV="1">
            <a:off x="6674788" y="3294401"/>
            <a:ext cx="1432250" cy="527739"/>
          </a:xfrm>
          <a:prstGeom prst="line">
            <a:avLst/>
          </a:prstGeom>
          <a:ln w="28575">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080000">
            <a:off x="6731115" y="3051557"/>
            <a:ext cx="1785678" cy="438251"/>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sp>
        <p:nvSpPr>
          <p:cNvPr id="21" name="TextBox 20"/>
          <p:cNvSpPr txBox="1"/>
          <p:nvPr/>
        </p:nvSpPr>
        <p:spPr>
          <a:xfrm rot="1080000">
            <a:off x="6518477" y="3738157"/>
            <a:ext cx="1778466" cy="438251"/>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spTree>
    <p:extLst>
      <p:ext uri="{BB962C8B-B14F-4D97-AF65-F5344CB8AC3E}">
        <p14:creationId xmlns:p14="http://schemas.microsoft.com/office/powerpoint/2010/main" val="3883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vert="horz" lIns="91440" tIns="45720" rIns="91440" bIns="45720" rtlCol="0" anchor="t">
            <a:normAutofit/>
          </a:bodyPr>
          <a:lstStyle/>
          <a:p>
            <a:pPr marL="0" indent="0">
              <a:buNone/>
            </a:pPr>
            <a:r>
              <a:rPr lang="en-US" sz="1600">
                <a:solidFill>
                  <a:schemeClr val="tx1"/>
                </a:solidFill>
                <a:latin typeface="+mj-lt"/>
                <a:cs typeface="Arial"/>
              </a:rPr>
              <a:t>Main steps using Git Bash and Source Tree.</a:t>
            </a:r>
          </a:p>
          <a:p>
            <a:pPr marL="0" indent="0">
              <a:buNone/>
            </a:pPr>
            <a:endParaRPr lang="en-US" sz="1600">
              <a:solidFill>
                <a:schemeClr val="accent4">
                  <a:lumMod val="50000"/>
                </a:schemeClr>
              </a:solidFill>
              <a:latin typeface="+mj-lt"/>
            </a:endParaRPr>
          </a:p>
          <a:p>
            <a:pPr marL="0" indent="0">
              <a:buNone/>
            </a:pPr>
            <a:r>
              <a:rPr lang="en-US" sz="1600">
                <a:solidFill>
                  <a:schemeClr val="tx1"/>
                </a:solidFill>
                <a:latin typeface="+mj-lt"/>
                <a:cs typeface="Arial"/>
              </a:rPr>
              <a:t>1.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Clone the project repo. </a:t>
            </a:r>
            <a:r>
              <a:rPr lang="en-US" sz="1600" b="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One time operation.</a:t>
            </a:r>
            <a:endParaRPr lang="en-US" sz="1600" b="1">
              <a:solidFill>
                <a:schemeClr val="tx1"/>
              </a:solidFill>
              <a:latin typeface="+mj-lt"/>
              <a:cs typeface="Arial"/>
            </a:endParaRPr>
          </a:p>
          <a:p>
            <a:pPr marL="0" indent="0">
              <a:buNone/>
            </a:pPr>
            <a:r>
              <a:rPr lang="en-US" sz="1600">
                <a:solidFill>
                  <a:schemeClr val="tx1"/>
                </a:solidFill>
                <a:latin typeface="+mj-lt"/>
                <a:cs typeface="Arial"/>
              </a:rPr>
              <a:t>2.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Create a branch from the JIRA ticket</a:t>
            </a:r>
            <a:endParaRPr lang="en-US" sz="1600">
              <a:solidFill>
                <a:schemeClr val="tx1"/>
              </a:solidFill>
              <a:latin typeface="+mj-lt"/>
              <a:cs typeface="Arial"/>
            </a:endParaRPr>
          </a:p>
          <a:p>
            <a:pPr marL="0" indent="0">
              <a:buNone/>
            </a:pPr>
            <a:r>
              <a:rPr lang="en-US" sz="1600">
                <a:solidFill>
                  <a:schemeClr val="tx1"/>
                </a:solidFill>
                <a:latin typeface="+mj-lt"/>
                <a:cs typeface="Arial"/>
              </a:rPr>
              <a:t>3.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4.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Checkout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5.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Add/update a source files</a:t>
            </a:r>
            <a:endParaRPr lang="en-US" sz="1600">
              <a:solidFill>
                <a:schemeClr val="tx1"/>
              </a:solidFill>
              <a:latin typeface="+mj-lt"/>
              <a:cs typeface="Arial"/>
            </a:endParaRPr>
          </a:p>
          <a:p>
            <a:pPr marL="0" indent="0">
              <a:buNone/>
            </a:pPr>
            <a:r>
              <a:rPr lang="en-US" sz="1600">
                <a:solidFill>
                  <a:schemeClr val="tx1"/>
                </a:solidFill>
                <a:latin typeface="+mj-lt"/>
                <a:cs typeface="Arial"/>
              </a:rPr>
              <a:t>6.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Commit the change</a:t>
            </a:r>
            <a:endParaRPr lang="en-US" sz="1600">
              <a:solidFill>
                <a:schemeClr val="tx1"/>
              </a:solidFill>
              <a:latin typeface="+mj-lt"/>
              <a:cs typeface="Arial"/>
            </a:endParaRPr>
          </a:p>
          <a:p>
            <a:pPr marL="0" indent="0">
              <a:buNone/>
            </a:pPr>
            <a:r>
              <a:rPr lang="en-US" sz="1600">
                <a:solidFill>
                  <a:schemeClr val="tx1"/>
                </a:solidFill>
                <a:latin typeface="+mj-lt"/>
                <a:cs typeface="Arial"/>
              </a:rPr>
              <a:t>7.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changes from remote repo</a:t>
            </a:r>
            <a:endParaRPr lang="en-US" sz="1600">
              <a:solidFill>
                <a:schemeClr val="tx1"/>
              </a:solidFill>
              <a:latin typeface="+mj-lt"/>
              <a:cs typeface="Arial"/>
            </a:endParaRPr>
          </a:p>
          <a:p>
            <a:pPr marL="0" indent="0">
              <a:buNone/>
            </a:pPr>
            <a:r>
              <a:rPr lang="en-US" sz="1600">
                <a:solidFill>
                  <a:schemeClr val="tx1"/>
                </a:solidFill>
                <a:latin typeface="+mj-lt"/>
                <a:cs typeface="Arial"/>
              </a:rPr>
              <a:t>8.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Push your change to remote repo, in the feature/ bugfix branch</a:t>
            </a:r>
            <a:endParaRPr lang="en-US" sz="1600">
              <a:solidFill>
                <a:schemeClr val="tx1"/>
              </a:solidFill>
              <a:latin typeface="+mj-lt"/>
              <a:cs typeface="Arial"/>
            </a:endParaRPr>
          </a:p>
          <a:p>
            <a:pPr marL="0" indent="0">
              <a:buNone/>
            </a:pPr>
            <a:r>
              <a:rPr lang="en-US" sz="1600">
                <a:solidFill>
                  <a:schemeClr val="tx1"/>
                </a:solidFill>
                <a:latin typeface="+mj-lt"/>
                <a:cs typeface="Arial"/>
              </a:rPr>
              <a:t>9.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 a tag o the last commit form the feature/bugfix branch and push the tag</a:t>
            </a:r>
            <a:endParaRPr lang="en-US" sz="1600">
              <a:solidFill>
                <a:schemeClr val="tx1"/>
              </a:solidFill>
              <a:latin typeface="+mj-lt"/>
              <a:cs typeface="Arial"/>
            </a:endParaRPr>
          </a:p>
          <a:p>
            <a:pPr marL="0" indent="0">
              <a:buNone/>
            </a:pPr>
            <a:r>
              <a:rPr lang="en-US" sz="1600">
                <a:solidFill>
                  <a:schemeClr val="tx1"/>
                </a:solidFill>
                <a:latin typeface="+mj-lt"/>
                <a:cs typeface="Arial"/>
              </a:rPr>
              <a:t>10.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Merge the feature/bugfix branch to the official branch through </a:t>
            </a:r>
            <a:r>
              <a:rPr lang="en-US" sz="1600" err="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BitBucket</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 Pull Request</a:t>
            </a:r>
            <a:endParaRPr lang="en-US" sz="1600">
              <a:solidFill>
                <a:schemeClr val="tx1"/>
              </a:solidFill>
              <a:latin typeface="+mj-lt"/>
              <a:cs typeface="Arial"/>
            </a:endParaRPr>
          </a:p>
          <a:p>
            <a:pPr marL="0" indent="0">
              <a:buNone/>
            </a:pPr>
            <a:endParaRPr lang="en-US" sz="1600">
              <a:solidFill>
                <a:schemeClr val="accent4">
                  <a:lumMod val="50000"/>
                </a:schemeClr>
              </a:solidFill>
              <a:latin typeface="+mj-lt"/>
            </a:endParaRPr>
          </a:p>
          <a:p>
            <a:pPr marL="233045" indent="-233045"/>
            <a:endParaRPr lang="en-US">
              <a:cs typeface="Arial"/>
            </a:endParaRPr>
          </a:p>
        </p:txBody>
      </p:sp>
      <p:sp>
        <p:nvSpPr>
          <p:cNvPr id="3" name="Title 2"/>
          <p:cNvSpPr>
            <a:spLocks noGrp="1"/>
          </p:cNvSpPr>
          <p:nvPr>
            <p:ph type="title"/>
          </p:nvPr>
        </p:nvSpPr>
        <p:spPr/>
        <p:txBody>
          <a:bodyPr/>
          <a:lstStyle/>
          <a:p>
            <a:r>
              <a:rPr lang="en-US">
                <a:latin typeface="+mj-lt"/>
                <a:cs typeface="Arial"/>
              </a:rPr>
              <a:t>Working with Git BASH &amp; Source Tree </a:t>
            </a:r>
            <a:endParaRPr lang="en-US">
              <a:latin typeface="+mj-lt"/>
            </a:endParaRPr>
          </a:p>
        </p:txBody>
      </p:sp>
    </p:spTree>
    <p:extLst>
      <p:ext uri="{BB962C8B-B14F-4D97-AF65-F5344CB8AC3E}">
        <p14:creationId xmlns:p14="http://schemas.microsoft.com/office/powerpoint/2010/main" val="975755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7" y="261422"/>
            <a:ext cx="11432485" cy="677732"/>
          </a:xfrm>
        </p:spPr>
        <p:txBody>
          <a:bodyPr/>
          <a:lstStyle/>
          <a:p>
            <a:br>
              <a:rPr lang="en-US">
                <a:latin typeface="Arial"/>
                <a:cs typeface="Arial"/>
              </a:rPr>
            </a:br>
            <a:r>
              <a:rPr lang="en-US">
                <a:solidFill>
                  <a:srgbClr val="000000"/>
                </a:solidFill>
                <a:latin typeface="+mj-lt"/>
                <a:cs typeface="Arial"/>
              </a:rPr>
              <a:t>Git setup on git bash</a:t>
            </a:r>
            <a:endParaRPr lang="en-US" sz="2000">
              <a:latin typeface="+mj-lt"/>
              <a:cs typeface="Arial"/>
            </a:endParaRPr>
          </a:p>
        </p:txBody>
      </p:sp>
      <p:sp>
        <p:nvSpPr>
          <p:cNvPr id="4" name="TextBox 3"/>
          <p:cNvSpPr txBox="1"/>
          <p:nvPr/>
        </p:nvSpPr>
        <p:spPr>
          <a:xfrm>
            <a:off x="2446688" y="973106"/>
            <a:ext cx="3102758" cy="495300"/>
          </a:xfrm>
          <a:prstGeom prst="rect">
            <a:avLst/>
          </a:prstGeom>
          <a:noFill/>
        </p:spPr>
        <p:txBody>
          <a:bodyPr wrap="square" lIns="91440" tIns="45720" rIns="91440" rtlCol="0" anchor="t">
            <a:noAutofit/>
          </a:bodyPr>
          <a:lstStyle/>
          <a:p>
            <a:r>
              <a:rPr lang="en-US"/>
              <a:t>Syntax highlighting:</a:t>
            </a:r>
          </a:p>
        </p:txBody>
      </p:sp>
      <p:sp>
        <p:nvSpPr>
          <p:cNvPr id="8" name="Rectangle 7"/>
          <p:cNvSpPr/>
          <p:nvPr/>
        </p:nvSpPr>
        <p:spPr>
          <a:xfrm>
            <a:off x="2521161" y="1308702"/>
            <a:ext cx="7023100"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color.ui</a:t>
            </a:r>
            <a:r>
              <a:rPr lang="en-US" sz="1600">
                <a:solidFill>
                  <a:prstClr val="black"/>
                </a:solidFill>
                <a:latin typeface="Lucida Console" panose="020B0609040504020204" pitchFamily="49" charset="0"/>
              </a:rPr>
              <a:t> auto</a:t>
            </a:r>
            <a:endParaRPr lang="en-US" sz="1600"/>
          </a:p>
        </p:txBody>
      </p:sp>
      <p:sp>
        <p:nvSpPr>
          <p:cNvPr id="9" name="Rectangle 8"/>
          <p:cNvSpPr/>
          <p:nvPr/>
        </p:nvSpPr>
        <p:spPr>
          <a:xfrm>
            <a:off x="2446689" y="1866819"/>
            <a:ext cx="2082621" cy="369332"/>
          </a:xfrm>
          <a:prstGeom prst="rect">
            <a:avLst/>
          </a:prstGeom>
        </p:spPr>
        <p:txBody>
          <a:bodyPr wrap="none">
            <a:spAutoFit/>
          </a:bodyPr>
          <a:lstStyle/>
          <a:p>
            <a:r>
              <a:rPr lang="en-US"/>
              <a:t>Introduce yourself:</a:t>
            </a:r>
          </a:p>
        </p:txBody>
      </p:sp>
      <p:sp>
        <p:nvSpPr>
          <p:cNvPr id="10" name="Rectangle 9"/>
          <p:cNvSpPr/>
          <p:nvPr/>
        </p:nvSpPr>
        <p:spPr>
          <a:xfrm>
            <a:off x="2524446" y="2246278"/>
            <a:ext cx="7023100" cy="584775"/>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user.name “Name“</a:t>
            </a:r>
          </a:p>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user.email</a:t>
            </a:r>
            <a:r>
              <a:rPr lang="en-US" sz="1600">
                <a:solidFill>
                  <a:prstClr val="black"/>
                </a:solidFill>
                <a:latin typeface="Lucida Console" panose="020B0609040504020204" pitchFamily="49" charset="0"/>
              </a:rPr>
              <a:t> email</a:t>
            </a:r>
          </a:p>
        </p:txBody>
      </p:sp>
      <p:sp>
        <p:nvSpPr>
          <p:cNvPr id="5" name="TextBox 4"/>
          <p:cNvSpPr txBox="1"/>
          <p:nvPr/>
        </p:nvSpPr>
        <p:spPr>
          <a:xfrm>
            <a:off x="2446689" y="3116175"/>
            <a:ext cx="2593075" cy="627797"/>
          </a:xfrm>
          <a:prstGeom prst="rect">
            <a:avLst/>
          </a:prstGeom>
          <a:noFill/>
        </p:spPr>
        <p:txBody>
          <a:bodyPr wrap="square" lIns="91440" tIns="45720" rIns="91440" rtlCol="0" anchor="t">
            <a:noAutofit/>
          </a:bodyPr>
          <a:lstStyle/>
          <a:p>
            <a:r>
              <a:rPr lang="en-US">
                <a:solidFill>
                  <a:schemeClr val="accent4">
                    <a:lumMod val="50000"/>
                  </a:schemeClr>
                </a:solidFill>
              </a:rPr>
              <a:t>Check your settings:</a:t>
            </a:r>
          </a:p>
        </p:txBody>
      </p:sp>
      <p:sp>
        <p:nvSpPr>
          <p:cNvPr id="6" name="Rectangle 5"/>
          <p:cNvSpPr/>
          <p:nvPr/>
        </p:nvSpPr>
        <p:spPr>
          <a:xfrm>
            <a:off x="2526429" y="4502820"/>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&lt;key&gt;</a:t>
            </a:r>
          </a:p>
        </p:txBody>
      </p:sp>
      <p:sp>
        <p:nvSpPr>
          <p:cNvPr id="11" name="Rectangle 10"/>
          <p:cNvSpPr/>
          <p:nvPr/>
        </p:nvSpPr>
        <p:spPr>
          <a:xfrm>
            <a:off x="2524447" y="3502587"/>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--list</a:t>
            </a:r>
          </a:p>
        </p:txBody>
      </p:sp>
      <p:sp>
        <p:nvSpPr>
          <p:cNvPr id="7" name="TextBox 6"/>
          <p:cNvSpPr txBox="1"/>
          <p:nvPr/>
        </p:nvSpPr>
        <p:spPr>
          <a:xfrm>
            <a:off x="2446689" y="3940797"/>
            <a:ext cx="4133855" cy="418459"/>
          </a:xfrm>
          <a:prstGeom prst="rect">
            <a:avLst/>
          </a:prstGeom>
          <a:noFill/>
        </p:spPr>
        <p:txBody>
          <a:bodyPr wrap="square" lIns="91440" tIns="45720" rIns="91440" rtlCol="0" anchor="t">
            <a:noAutofit/>
          </a:bodyPr>
          <a:lstStyle/>
          <a:p>
            <a:r>
              <a:rPr lang="en-US">
                <a:solidFill>
                  <a:schemeClr val="accent4">
                    <a:lumMod val="50000"/>
                  </a:schemeClr>
                </a:solidFill>
              </a:rPr>
              <a:t>Or check a specific key’s configuration</a:t>
            </a:r>
          </a:p>
        </p:txBody>
      </p:sp>
      <p:sp>
        <p:nvSpPr>
          <p:cNvPr id="12" name="Rectangle 11"/>
          <p:cNvSpPr/>
          <p:nvPr/>
        </p:nvSpPr>
        <p:spPr>
          <a:xfrm>
            <a:off x="2507322" y="5462416"/>
            <a:ext cx="7023100" cy="338554"/>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solidFill>
                  <a:prstClr val="black"/>
                </a:solidFill>
                <a:latin typeface="Lucida Console"/>
              </a:rPr>
              <a:t>git clone …..</a:t>
            </a:r>
          </a:p>
        </p:txBody>
      </p:sp>
      <p:sp>
        <p:nvSpPr>
          <p:cNvPr id="13" name="Rectangle 12"/>
          <p:cNvSpPr/>
          <p:nvPr/>
        </p:nvSpPr>
        <p:spPr>
          <a:xfrm>
            <a:off x="2446688" y="5037652"/>
            <a:ext cx="2069797" cy="369332"/>
          </a:xfrm>
          <a:prstGeom prst="rect">
            <a:avLst/>
          </a:prstGeom>
        </p:spPr>
        <p:txBody>
          <a:bodyPr wrap="none" lIns="91440" tIns="45720" rIns="91440" bIns="45720" anchor="t">
            <a:spAutoFit/>
          </a:bodyPr>
          <a:lstStyle/>
          <a:p>
            <a:r>
              <a:rPr lang="en-US">
                <a:latin typeface="Arial"/>
                <a:cs typeface="Arial"/>
              </a:rPr>
              <a:t>e.g. Make a clone:</a:t>
            </a:r>
          </a:p>
        </p:txBody>
      </p:sp>
      <p:sp>
        <p:nvSpPr>
          <p:cNvPr id="3" name="TextBox 2">
            <a:extLst>
              <a:ext uri="{FF2B5EF4-FFF2-40B4-BE49-F238E27FC236}">
                <a16:creationId xmlns:a16="http://schemas.microsoft.com/office/drawing/2014/main" id="{5ACF1E60-DD60-2DC1-5D8D-AAFA73C6E410}"/>
              </a:ext>
            </a:extLst>
          </p:cNvPr>
          <p:cNvSpPr txBox="1"/>
          <p:nvPr/>
        </p:nvSpPr>
        <p:spPr>
          <a:xfrm>
            <a:off x="2597150" y="6079067"/>
            <a:ext cx="6510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Arial"/>
                <a:cs typeface="Arial"/>
                <a:hlinkClick r:id="rId3"/>
              </a:rPr>
              <a:t>Git ducation</a:t>
            </a:r>
            <a:endParaRPr lang="en-US"/>
          </a:p>
        </p:txBody>
      </p:sp>
    </p:spTree>
    <p:extLst>
      <p:ext uri="{BB962C8B-B14F-4D97-AF65-F5344CB8AC3E}">
        <p14:creationId xmlns:p14="http://schemas.microsoft.com/office/powerpoint/2010/main" val="1002652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0913" y="4814849"/>
            <a:ext cx="4431401" cy="812800"/>
          </a:xfrm>
          <a:prstGeom prst="rect">
            <a:avLst/>
          </a:prstGeom>
          <a:noFill/>
          <a:ln>
            <a:solidFill>
              <a:schemeClr val="bg1"/>
            </a:solidFill>
          </a:ln>
        </p:spPr>
        <p:txBody>
          <a:bodyPr wrap="square" lIns="91440" tIns="45720" rIns="91440" rtlCol="0" anchor="t">
            <a:noAutofit/>
          </a:bodyPr>
          <a:lstStyle/>
          <a:p>
            <a:r>
              <a:rPr lang="en-US" sz="2800" b="1">
                <a:solidFill>
                  <a:schemeClr val="accent4">
                    <a:lumMod val="50000"/>
                  </a:schemeClr>
                </a:solidFill>
              </a:rPr>
              <a:t>| Clone a repository</a:t>
            </a:r>
          </a:p>
          <a:p>
            <a:endParaRPr lang="en-US" sz="2800">
              <a:solidFill>
                <a:schemeClr val="accent4">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4236" y="5041900"/>
            <a:ext cx="784224" cy="7842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524" y="4213224"/>
            <a:ext cx="1336676" cy="1336676"/>
          </a:xfrm>
          <a:prstGeom prst="rect">
            <a:avLst/>
          </a:prstGeom>
        </p:spPr>
      </p:pic>
      <p:sp>
        <p:nvSpPr>
          <p:cNvPr id="8" name="TextBox 7">
            <a:extLst>
              <a:ext uri="{FF2B5EF4-FFF2-40B4-BE49-F238E27FC236}">
                <a16:creationId xmlns:a16="http://schemas.microsoft.com/office/drawing/2014/main" id="{AD3779BE-8556-5DC4-40CD-08397EB8143F}"/>
              </a:ext>
            </a:extLst>
          </p:cNvPr>
          <p:cNvSpPr txBox="1"/>
          <p:nvPr/>
        </p:nvSpPr>
        <p:spPr>
          <a:xfrm>
            <a:off x="79375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GitHub</a:t>
            </a:r>
            <a:endParaRPr lang="en-US" sz="1700" b="1">
              <a:latin typeface="+mj-lt"/>
              <a:cs typeface="Arial" panose="020B0604020202020204" pitchFamily="34" charset="0"/>
            </a:endParaRPr>
          </a:p>
        </p:txBody>
      </p:sp>
      <p:sp>
        <p:nvSpPr>
          <p:cNvPr id="9" name="TextBox 8">
            <a:extLst>
              <a:ext uri="{FF2B5EF4-FFF2-40B4-BE49-F238E27FC236}">
                <a16:creationId xmlns:a16="http://schemas.microsoft.com/office/drawing/2014/main" id="{699523D2-988A-CB5A-54F5-270559030844}"/>
              </a:ext>
            </a:extLst>
          </p:cNvPr>
          <p:cNvSpPr txBox="1"/>
          <p:nvPr/>
        </p:nvSpPr>
        <p:spPr>
          <a:xfrm>
            <a:off x="719953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 Bash</a:t>
            </a:r>
            <a:endParaRPr lang="en-US" sz="1700" b="1">
              <a:latin typeface="+mj-lt"/>
              <a:cs typeface="Arial" panose="020B0604020202020204" pitchFamily="34" charset="0"/>
            </a:endParaRPr>
          </a:p>
        </p:txBody>
      </p:sp>
      <p:pic>
        <p:nvPicPr>
          <p:cNvPr id="2" name="Picture 1" descr="A screenshot of a project&#10;&#10;Description automatically generated">
            <a:extLst>
              <a:ext uri="{FF2B5EF4-FFF2-40B4-BE49-F238E27FC236}">
                <a16:creationId xmlns:a16="http://schemas.microsoft.com/office/drawing/2014/main" id="{7A267301-BF85-6CA9-1000-9B238F8D8AA8}"/>
              </a:ext>
            </a:extLst>
          </p:cNvPr>
          <p:cNvPicPr>
            <a:picLocks noChangeAspect="1"/>
          </p:cNvPicPr>
          <p:nvPr/>
        </p:nvPicPr>
        <p:blipFill>
          <a:blip r:embed="rId4"/>
          <a:stretch>
            <a:fillRect/>
          </a:stretch>
        </p:blipFill>
        <p:spPr>
          <a:xfrm>
            <a:off x="-1" y="963156"/>
            <a:ext cx="5720523" cy="189473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64DF777-C011-247B-B1D4-4D683926B4A6}"/>
              </a:ext>
            </a:extLst>
          </p:cNvPr>
          <p:cNvPicPr>
            <a:picLocks noChangeAspect="1"/>
          </p:cNvPicPr>
          <p:nvPr/>
        </p:nvPicPr>
        <p:blipFill>
          <a:blip r:embed="rId5"/>
          <a:stretch>
            <a:fillRect/>
          </a:stretch>
        </p:blipFill>
        <p:spPr>
          <a:xfrm>
            <a:off x="286095" y="3061183"/>
            <a:ext cx="3193636" cy="256885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68C5B8-A914-9D90-D09D-2FD24234B36C}"/>
              </a:ext>
            </a:extLst>
          </p:cNvPr>
          <p:cNvPicPr>
            <a:picLocks noChangeAspect="1"/>
          </p:cNvPicPr>
          <p:nvPr/>
        </p:nvPicPr>
        <p:blipFill>
          <a:blip r:embed="rId6"/>
          <a:stretch>
            <a:fillRect/>
          </a:stretch>
        </p:blipFill>
        <p:spPr>
          <a:xfrm>
            <a:off x="5720246" y="2343150"/>
            <a:ext cx="6483074" cy="1995005"/>
          </a:xfrm>
          <a:prstGeom prst="rect">
            <a:avLst/>
          </a:prstGeom>
        </p:spPr>
      </p:pic>
    </p:spTree>
    <p:extLst>
      <p:ext uri="{BB962C8B-B14F-4D97-AF65-F5344CB8AC3E}">
        <p14:creationId xmlns:p14="http://schemas.microsoft.com/office/powerpoint/2010/main" val="2339106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42460" y="1602683"/>
            <a:ext cx="5892800" cy="355538"/>
          </a:xfrm>
          <a:prstGeom prst="rect">
            <a:avLst/>
          </a:prstGeom>
          <a:noFill/>
        </p:spPr>
        <p:txBody>
          <a:bodyPr wrap="square" lIns="91440" tIns="45720" rIns="91440" rtlCol="0" anchor="t">
            <a:noAutofit/>
          </a:bodyPr>
          <a:lstStyle/>
          <a:p>
            <a:r>
              <a:rPr lang="en-US" sz="1600">
                <a:solidFill>
                  <a:schemeClr val="accent4">
                    <a:lumMod val="50000"/>
                  </a:schemeClr>
                </a:solidFill>
              </a:rPr>
              <a:t>To clone the repo onto your local machine:</a:t>
            </a:r>
          </a:p>
        </p:txBody>
      </p:sp>
      <p:sp>
        <p:nvSpPr>
          <p:cNvPr id="10" name="Rectangle 9"/>
          <p:cNvSpPr/>
          <p:nvPr/>
        </p:nvSpPr>
        <p:spPr>
          <a:xfrm>
            <a:off x="1942461" y="2050996"/>
            <a:ext cx="857541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clone &lt;url&gt;</a:t>
            </a:r>
          </a:p>
        </p:txBody>
      </p:sp>
      <p:sp>
        <p:nvSpPr>
          <p:cNvPr id="11" name="Rectangle 10"/>
          <p:cNvSpPr/>
          <p:nvPr/>
        </p:nvSpPr>
        <p:spPr>
          <a:xfrm>
            <a:off x="1942459" y="873829"/>
            <a:ext cx="8446664" cy="584775"/>
          </a:xfrm>
          <a:prstGeom prst="rect">
            <a:avLst/>
          </a:prstGeom>
        </p:spPr>
        <p:txBody>
          <a:bodyPr wrap="square">
            <a:spAutoFit/>
          </a:bodyPr>
          <a:lstStyle/>
          <a:p>
            <a:r>
              <a:rPr lang="en-US" sz="1600"/>
              <a:t>Someone else’s repository can be located on their local file system or on a remote machine accessible via HTTP, HTTPS, SSH, etc.</a:t>
            </a:r>
          </a:p>
        </p:txBody>
      </p:sp>
      <p:sp>
        <p:nvSpPr>
          <p:cNvPr id="17" name="Rectangle 16"/>
          <p:cNvSpPr/>
          <p:nvPr/>
        </p:nvSpPr>
        <p:spPr>
          <a:xfrm>
            <a:off x="1794294" y="5544501"/>
            <a:ext cx="8575414" cy="584775"/>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latin typeface="Lucida Console"/>
              </a:rPr>
              <a:t>git clone </a:t>
            </a:r>
            <a:r>
              <a:rPr lang="en-US" sz="1600">
                <a:latin typeface="Arial"/>
                <a:cs typeface="Arial"/>
                <a:hlinkClick r:id="rId3"/>
              </a:rPr>
              <a:t>https://github.com/NXP/*repo*.git</a:t>
            </a:r>
            <a:endParaRPr lang="en-US">
              <a:hlinkClick r:id="rId3"/>
            </a:endParaRPr>
          </a:p>
          <a:p>
            <a:endParaRPr lang="en-US" sz="1600">
              <a:latin typeface="Lucida Console"/>
              <a:cs typeface="Arial"/>
            </a:endParaRPr>
          </a:p>
        </p:txBody>
      </p:sp>
      <p:sp>
        <p:nvSpPr>
          <p:cNvPr id="19" name="TextBox 18"/>
          <p:cNvSpPr txBox="1"/>
          <p:nvPr/>
        </p:nvSpPr>
        <p:spPr>
          <a:xfrm>
            <a:off x="1794293" y="5157050"/>
            <a:ext cx="2924175" cy="339573"/>
          </a:xfrm>
          <a:prstGeom prst="rect">
            <a:avLst/>
          </a:prstGeom>
          <a:noFill/>
        </p:spPr>
        <p:txBody>
          <a:bodyPr wrap="square" lIns="91440" tIns="45720" rIns="91440" rtlCol="0" anchor="t">
            <a:noAutofit/>
          </a:bodyPr>
          <a:lstStyle/>
          <a:p>
            <a:r>
              <a:rPr lang="en-US" sz="1500"/>
              <a:t>e.g. using SSH protocol:</a:t>
            </a:r>
          </a:p>
        </p:txBody>
      </p:sp>
      <p:sp>
        <p:nvSpPr>
          <p:cNvPr id="20" name="TextBox 19"/>
          <p:cNvSpPr txBox="1"/>
          <p:nvPr/>
        </p:nvSpPr>
        <p:spPr>
          <a:xfrm>
            <a:off x="1794293" y="6089015"/>
            <a:ext cx="7178675" cy="635000"/>
          </a:xfrm>
          <a:prstGeom prst="rect">
            <a:avLst/>
          </a:prstGeom>
          <a:noFill/>
        </p:spPr>
        <p:txBody>
          <a:bodyPr wrap="square" lIns="91440" tIns="45720" rIns="91440" rtlCol="0" anchor="t">
            <a:noAutofit/>
          </a:bodyPr>
          <a:lstStyle/>
          <a:p>
            <a:r>
              <a:rPr lang="en-US" sz="1600"/>
              <a:t>SSH uses public-key authentication, so you’ll have to generate one.</a:t>
            </a:r>
          </a:p>
        </p:txBody>
      </p:sp>
      <p:grpSp>
        <p:nvGrpSpPr>
          <p:cNvPr id="14" name="Group 13"/>
          <p:cNvGrpSpPr/>
          <p:nvPr/>
        </p:nvGrpSpPr>
        <p:grpSpPr>
          <a:xfrm>
            <a:off x="8616176" y="6266985"/>
            <a:ext cx="780584" cy="382946"/>
            <a:chOff x="7037718" y="6260937"/>
            <a:chExt cx="835042" cy="388994"/>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7483" y="6264654"/>
              <a:ext cx="385277" cy="38527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7718" y="6260937"/>
              <a:ext cx="385277" cy="385277"/>
            </a:xfrm>
            <a:prstGeom prst="rect">
              <a:avLst/>
            </a:prstGeom>
          </p:spPr>
        </p:pic>
      </p:grpSp>
      <p:sp>
        <p:nvSpPr>
          <p:cNvPr id="2" name="TextBox 1"/>
          <p:cNvSpPr txBox="1"/>
          <p:nvPr/>
        </p:nvSpPr>
        <p:spPr>
          <a:xfrm>
            <a:off x="5060890" y="281435"/>
            <a:ext cx="2684615" cy="317500"/>
          </a:xfrm>
          <a:prstGeom prst="rect">
            <a:avLst/>
          </a:prstGeom>
          <a:noFill/>
        </p:spPr>
        <p:txBody>
          <a:bodyPr wrap="square" lIns="91440" tIns="45720" rIns="91440" rtlCol="0" anchor="t">
            <a:noAutofit/>
          </a:bodyPr>
          <a:lstStyle/>
          <a:p>
            <a:r>
              <a:rPr lang="en-US" sz="2200">
                <a:latin typeface="+mj-lt"/>
              </a:rPr>
              <a:t>Cloning a repo</a:t>
            </a:r>
          </a:p>
        </p:txBody>
      </p:sp>
      <p:pic>
        <p:nvPicPr>
          <p:cNvPr id="4" name="Picture 3" descr="A screenshot of a computer&#10;&#10;Description automatically generated">
            <a:extLst>
              <a:ext uri="{FF2B5EF4-FFF2-40B4-BE49-F238E27FC236}">
                <a16:creationId xmlns:a16="http://schemas.microsoft.com/office/drawing/2014/main" id="{2600F572-41A4-AC53-134B-5D80751D0081}"/>
              </a:ext>
            </a:extLst>
          </p:cNvPr>
          <p:cNvPicPr>
            <a:picLocks noChangeAspect="1"/>
          </p:cNvPicPr>
          <p:nvPr/>
        </p:nvPicPr>
        <p:blipFill>
          <a:blip r:embed="rId5"/>
          <a:stretch>
            <a:fillRect/>
          </a:stretch>
        </p:blipFill>
        <p:spPr>
          <a:xfrm>
            <a:off x="1871055" y="2583663"/>
            <a:ext cx="3193636" cy="2568852"/>
          </a:xfrm>
          <a:prstGeom prst="rect">
            <a:avLst/>
          </a:prstGeom>
        </p:spPr>
      </p:pic>
    </p:spTree>
    <p:extLst>
      <p:ext uri="{BB962C8B-B14F-4D97-AF65-F5344CB8AC3E}">
        <p14:creationId xmlns:p14="http://schemas.microsoft.com/office/powerpoint/2010/main" val="49546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3712" y="1925883"/>
            <a:ext cx="7424133" cy="1077218"/>
          </a:xfrm>
          <a:prstGeom prst="rect">
            <a:avLst/>
          </a:prstGeom>
        </p:spPr>
        <p:txBody>
          <a:bodyPr wrap="square">
            <a:spAutoFit/>
          </a:bodyPr>
          <a:lstStyle/>
          <a:p>
            <a:r>
              <a:rPr lang="en-US" sz="1600"/>
              <a:t>Now, you can notice a .git directory in the initialized project directory (is hidden).</a:t>
            </a:r>
          </a:p>
          <a:p>
            <a:r>
              <a:rPr lang="en-US" sz="1600"/>
              <a:t>Deleting it will turn your project into a normal unmanaged collection of files</a:t>
            </a:r>
          </a:p>
        </p:txBody>
      </p:sp>
      <p:sp>
        <p:nvSpPr>
          <p:cNvPr id="8" name="Rectangle 7"/>
          <p:cNvSpPr/>
          <p:nvPr/>
        </p:nvSpPr>
        <p:spPr>
          <a:xfrm>
            <a:off x="2269292" y="3030554"/>
            <a:ext cx="5411071" cy="338554"/>
          </a:xfrm>
          <a:prstGeom prst="rect">
            <a:avLst/>
          </a:prstGeom>
        </p:spPr>
        <p:txBody>
          <a:bodyPr wrap="square">
            <a:spAutoFit/>
          </a:bodyPr>
          <a:lstStyle/>
          <a:p>
            <a:r>
              <a:rPr lang="en-US" sz="1600"/>
              <a:t>Next, you’ll want to see the status of the repository:</a:t>
            </a:r>
          </a:p>
        </p:txBody>
      </p:sp>
      <p:sp>
        <p:nvSpPr>
          <p:cNvPr id="15" name="Rectangle 14"/>
          <p:cNvSpPr/>
          <p:nvPr/>
        </p:nvSpPr>
        <p:spPr>
          <a:xfrm>
            <a:off x="2326888" y="3535413"/>
            <a:ext cx="7203688" cy="345211"/>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status</a:t>
            </a:r>
          </a:p>
        </p:txBody>
      </p:sp>
      <p:sp>
        <p:nvSpPr>
          <p:cNvPr id="18" name="Rectangle 17"/>
          <p:cNvSpPr/>
          <p:nvPr/>
        </p:nvSpPr>
        <p:spPr>
          <a:xfrm>
            <a:off x="2293758" y="4470469"/>
            <a:ext cx="7225990" cy="1569660"/>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On branch master</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Initial commit</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nothing to commit (create/copy files and use "git add" to track)</a:t>
            </a:r>
          </a:p>
        </p:txBody>
      </p:sp>
      <p:sp>
        <p:nvSpPr>
          <p:cNvPr id="20" name="Rectangle 19"/>
          <p:cNvSpPr/>
          <p:nvPr/>
        </p:nvSpPr>
        <p:spPr>
          <a:xfrm>
            <a:off x="2291016" y="4003315"/>
            <a:ext cx="942887" cy="338554"/>
          </a:xfrm>
          <a:prstGeom prst="rect">
            <a:avLst/>
          </a:prstGeom>
        </p:spPr>
        <p:txBody>
          <a:bodyPr wrap="none" lIns="91440" tIns="45720" rIns="91440" bIns="45720" anchor="t">
            <a:spAutoFit/>
          </a:bodyPr>
          <a:lstStyle/>
          <a:p>
            <a:r>
              <a:rPr lang="en-US" sz="1600"/>
              <a:t>Output: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484" y="6264655"/>
            <a:ext cx="385277" cy="385277"/>
          </a:xfrm>
          <a:prstGeom prst="rect">
            <a:avLst/>
          </a:prstGeom>
        </p:spPr>
      </p:pic>
      <p:grpSp>
        <p:nvGrpSpPr>
          <p:cNvPr id="47" name="Group 46"/>
          <p:cNvGrpSpPr/>
          <p:nvPr/>
        </p:nvGrpSpPr>
        <p:grpSpPr>
          <a:xfrm>
            <a:off x="5205856" y="483769"/>
            <a:ext cx="2919301" cy="1368686"/>
            <a:chOff x="2745153" y="201786"/>
            <a:chExt cx="3271130" cy="1515115"/>
          </a:xfrm>
        </p:grpSpPr>
        <p:pic>
          <p:nvPicPr>
            <p:cNvPr id="1029" name="Picture 5" descr="C:\Users\catal_000\Desktop\index.jpg"/>
            <p:cNvPicPr>
              <a:picLocks noChangeAspect="1" noChangeArrowheads="1"/>
            </p:cNvPicPr>
            <p:nvPr/>
          </p:nvPicPr>
          <p:blipFill>
            <a:blip r:embed="rId4" cstate="print"/>
            <a:srcRect/>
            <a:stretch>
              <a:fillRect/>
            </a:stretch>
          </p:blipFill>
          <p:spPr bwMode="auto">
            <a:xfrm>
              <a:off x="3221620" y="468351"/>
              <a:ext cx="926634" cy="926634"/>
            </a:xfrm>
            <a:prstGeom prst="rect">
              <a:avLst/>
            </a:prstGeom>
            <a:noFill/>
          </p:spPr>
        </p:pic>
        <p:sp>
          <p:nvSpPr>
            <p:cNvPr id="27" name="Rectangle 26"/>
            <p:cNvSpPr/>
            <p:nvPr/>
          </p:nvSpPr>
          <p:spPr>
            <a:xfrm>
              <a:off x="2745153" y="1393232"/>
              <a:ext cx="1791165" cy="323669"/>
            </a:xfrm>
            <a:prstGeom prst="rect">
              <a:avLst/>
            </a:prstGeom>
          </p:spPr>
          <p:txBody>
            <a:bodyPr wrap="none">
              <a:spAutoFit/>
            </a:bodyPr>
            <a:lstStyle/>
            <a:p>
              <a:r>
                <a:rPr lang="en-US" sz="1300">
                  <a:latin typeface="Lucida Console" pitchFamily="49" charset="0"/>
                </a:rPr>
                <a:t>random_project</a:t>
              </a:r>
              <a:endParaRPr lang="en-US" sz="1300"/>
            </a:p>
          </p:txBody>
        </p:sp>
        <p:pic>
          <p:nvPicPr>
            <p:cNvPr id="29" name="Picture 5" descr="C:\Users\catal_000\Desktop\index.jpg"/>
            <p:cNvPicPr>
              <a:picLocks noChangeAspect="1" noChangeArrowheads="1"/>
            </p:cNvPicPr>
            <p:nvPr/>
          </p:nvPicPr>
          <p:blipFill>
            <a:blip r:embed="rId4" cstate="print"/>
            <a:srcRect/>
            <a:stretch>
              <a:fillRect/>
            </a:stretch>
          </p:blipFill>
          <p:spPr bwMode="auto">
            <a:xfrm>
              <a:off x="5320108" y="201786"/>
              <a:ext cx="696175" cy="696175"/>
            </a:xfrm>
            <a:prstGeom prst="rect">
              <a:avLst/>
            </a:prstGeom>
            <a:noFill/>
          </p:spPr>
        </p:pic>
        <p:sp>
          <p:nvSpPr>
            <p:cNvPr id="31" name="Rectangle 30"/>
            <p:cNvSpPr/>
            <p:nvPr/>
          </p:nvSpPr>
          <p:spPr>
            <a:xfrm>
              <a:off x="5288744" y="805804"/>
              <a:ext cx="659563" cy="323669"/>
            </a:xfrm>
            <a:prstGeom prst="rect">
              <a:avLst/>
            </a:prstGeom>
          </p:spPr>
          <p:txBody>
            <a:bodyPr wrap="none">
              <a:spAutoFit/>
            </a:bodyPr>
            <a:lstStyle/>
            <a:p>
              <a:r>
                <a:rPr lang="en-US" sz="1300">
                  <a:latin typeface="Lucida Console" pitchFamily="49" charset="0"/>
                </a:rPr>
                <a:t>.</a:t>
              </a:r>
              <a:r>
                <a:rPr lang="en-US" sz="1300" err="1">
                  <a:latin typeface="Lucida Console" pitchFamily="49" charset="0"/>
                </a:rPr>
                <a:t>git</a:t>
              </a:r>
              <a:endParaRPr lang="en-US" sz="1300"/>
            </a:p>
          </p:txBody>
        </p:sp>
        <p:cxnSp>
          <p:nvCxnSpPr>
            <p:cNvPr id="34" name="Straight Connector 33"/>
            <p:cNvCxnSpPr>
              <a:stCxn id="1029" idx="3"/>
            </p:cNvCxnSpPr>
            <p:nvPr/>
          </p:nvCxnSpPr>
          <p:spPr>
            <a:xfrm>
              <a:off x="4148254" y="931668"/>
              <a:ext cx="635619" cy="5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772722" y="557561"/>
              <a:ext cx="11151" cy="36799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flipV="1">
              <a:off x="4772721" y="557561"/>
              <a:ext cx="541923" cy="5603"/>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2516460" y="1159728"/>
            <a:ext cx="2653990" cy="758282"/>
          </a:xfrm>
          <a:prstGeom prst="rect">
            <a:avLst/>
          </a:prstGeom>
          <a:noFill/>
        </p:spPr>
        <p:txBody>
          <a:bodyPr wrap="square" lIns="91440" tIns="45720" rIns="91440" rtlCol="0" anchor="t">
            <a:noAutofit/>
          </a:bodyPr>
          <a:lstStyle/>
          <a:p>
            <a:r>
              <a:rPr lang="en-US" sz="1700" b="1">
                <a:solidFill>
                  <a:srgbClr val="0070C0"/>
                </a:solidFill>
                <a:latin typeface="Lucida Console" pitchFamily="49" charset="0"/>
              </a:rPr>
              <a:t>working directory</a:t>
            </a:r>
          </a:p>
          <a:p>
            <a:r>
              <a:rPr lang="en-US" sz="1700" b="1">
                <a:solidFill>
                  <a:srgbClr val="0070C0"/>
                </a:solidFill>
                <a:latin typeface="Lucida Console" pitchFamily="49" charset="0"/>
              </a:rPr>
              <a:t>(files on disk)</a:t>
            </a:r>
          </a:p>
        </p:txBody>
      </p:sp>
      <p:sp>
        <p:nvSpPr>
          <p:cNvPr id="50" name="TextBox 49"/>
          <p:cNvSpPr txBox="1"/>
          <p:nvPr/>
        </p:nvSpPr>
        <p:spPr>
          <a:xfrm>
            <a:off x="8225884" y="691377"/>
            <a:ext cx="1471961" cy="379141"/>
          </a:xfrm>
          <a:prstGeom prst="rect">
            <a:avLst/>
          </a:prstGeom>
          <a:noFill/>
        </p:spPr>
        <p:txBody>
          <a:bodyPr wrap="square" lIns="91440" tIns="45720" rIns="91440" rtlCol="0" anchor="t">
            <a:noAutofit/>
          </a:bodyPr>
          <a:lstStyle/>
          <a:p>
            <a:r>
              <a:rPr lang="en-US" sz="1700" b="1">
                <a:solidFill>
                  <a:srgbClr val="0070C0"/>
                </a:solidFill>
              </a:rPr>
              <a:t>repository</a:t>
            </a:r>
          </a:p>
        </p:txBody>
      </p:sp>
      <p:sp>
        <p:nvSpPr>
          <p:cNvPr id="2" name="Rectangle 1"/>
          <p:cNvSpPr/>
          <p:nvPr/>
        </p:nvSpPr>
        <p:spPr>
          <a:xfrm>
            <a:off x="4701656" y="145971"/>
            <a:ext cx="2685351" cy="430887"/>
          </a:xfrm>
          <a:prstGeom prst="rect">
            <a:avLst/>
          </a:prstGeom>
        </p:spPr>
        <p:txBody>
          <a:bodyPr wrap="none">
            <a:spAutoFit/>
          </a:bodyPr>
          <a:lstStyle/>
          <a:p>
            <a:r>
              <a:rPr lang="en-US" sz="2200">
                <a:latin typeface="+mj-lt"/>
              </a:rPr>
              <a:t>Repository status</a:t>
            </a:r>
          </a:p>
        </p:txBody>
      </p:sp>
    </p:spTree>
    <p:extLst>
      <p:ext uri="{BB962C8B-B14F-4D97-AF65-F5344CB8AC3E}">
        <p14:creationId xmlns:p14="http://schemas.microsoft.com/office/powerpoint/2010/main" val="3107129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679" y="385483"/>
            <a:ext cx="6822141" cy="403412"/>
          </a:xfrm>
          <a:prstGeom prst="rect">
            <a:avLst/>
          </a:prstGeom>
          <a:noFill/>
        </p:spPr>
        <p:txBody>
          <a:bodyPr wrap="square" lIns="91440" tIns="45720" rIns="91440" rtlCol="0" anchor="t">
            <a:noAutofit/>
          </a:bodyPr>
          <a:lstStyle/>
          <a:p>
            <a:r>
              <a:rPr lang="en-US" sz="2200">
                <a:latin typeface="+mj-lt"/>
              </a:rPr>
              <a:t>Create a branch from the JIRA ticket</a:t>
            </a:r>
          </a:p>
        </p:txBody>
      </p:sp>
      <p:pic>
        <p:nvPicPr>
          <p:cNvPr id="3" name="Picture 2">
            <a:extLst>
              <a:ext uri="{FF2B5EF4-FFF2-40B4-BE49-F238E27FC236}">
                <a16:creationId xmlns:a16="http://schemas.microsoft.com/office/drawing/2014/main" id="{7A7F1E4B-0B19-C046-92E7-0D360AD6F2E5}"/>
              </a:ext>
            </a:extLst>
          </p:cNvPr>
          <p:cNvPicPr>
            <a:picLocks noChangeAspect="1"/>
          </p:cNvPicPr>
          <p:nvPr/>
        </p:nvPicPr>
        <p:blipFill>
          <a:blip r:embed="rId3"/>
          <a:stretch>
            <a:fillRect/>
          </a:stretch>
        </p:blipFill>
        <p:spPr>
          <a:xfrm>
            <a:off x="1327150" y="1719236"/>
            <a:ext cx="5283200" cy="1863777"/>
          </a:xfrm>
          <a:prstGeom prst="rect">
            <a:avLst/>
          </a:prstGeom>
        </p:spPr>
      </p:pic>
    </p:spTree>
    <p:extLst>
      <p:ext uri="{BB962C8B-B14F-4D97-AF65-F5344CB8AC3E}">
        <p14:creationId xmlns:p14="http://schemas.microsoft.com/office/powerpoint/2010/main" val="399509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0B8E-B5AE-6ED3-0657-F36DCFC66A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49545-4EB3-A2BA-0B6E-3C5D827D7727}"/>
              </a:ext>
            </a:extLst>
          </p:cNvPr>
          <p:cNvSpPr>
            <a:spLocks noGrp="1"/>
          </p:cNvSpPr>
          <p:nvPr>
            <p:ph type="body" sz="quarter" idx="14"/>
          </p:nvPr>
        </p:nvSpPr>
        <p:spPr/>
        <p:txBody>
          <a:bodyPr vert="horz" lIns="0" tIns="0" rIns="0" bIns="0" rtlCol="0" anchor="t">
            <a:noAutofit/>
          </a:bodyPr>
          <a:lstStyle/>
          <a:p>
            <a:pPr>
              <a:lnSpc>
                <a:spcPct val="90000"/>
              </a:lnSpc>
              <a:spcBef>
                <a:spcPts val="1000"/>
              </a:spcBef>
              <a:buFont typeface="Arial"/>
              <a:buChar char="•"/>
            </a:pPr>
            <a:r>
              <a:rPr lang="en-US" sz="2400" b="1" kern="100">
                <a:solidFill>
                  <a:schemeClr val="accent4"/>
                </a:solidFill>
                <a:latin typeface="Poppins"/>
                <a:ea typeface="DengXian"/>
                <a:cs typeface="Arial"/>
              </a:rPr>
              <a:t>There are no stupid questions!</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be respectful to your colleagues</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If you need to go to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bathroom</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take a phone call</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or take a small break you do not need to ask permission, just leave without disturbing</a:t>
            </a:r>
            <a:endParaRPr lang="en-US" sz="2400" kern="100">
              <a:solidFill>
                <a:schemeClr val="accent1"/>
              </a:solidFill>
              <a:effectLst/>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Please interrupt me at any time during my presentation if you want to ask questions</a:t>
            </a:r>
            <a:endParaRPr lang="en-US" sz="2400" kern="100">
              <a:solidFill>
                <a:schemeClr val="accent4"/>
              </a:solidFill>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tell me if I am going too fast or too slowly</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The goal of this event is for you </a:t>
            </a:r>
            <a:r>
              <a:rPr lang="en-US" sz="2400" b="1" kern="100">
                <a:solidFill>
                  <a:schemeClr val="accent1"/>
                </a:solidFill>
                <a:effectLst/>
                <a:latin typeface="Poppins"/>
                <a:ea typeface="DengXian"/>
                <a:cs typeface="Arial"/>
              </a:rPr>
              <a:t>to </a:t>
            </a:r>
            <a:r>
              <a:rPr lang="en-US" sz="2400" b="1" kern="100">
                <a:solidFill>
                  <a:schemeClr val="accent1"/>
                </a:solidFill>
                <a:latin typeface="Poppins"/>
                <a:ea typeface="DengXian"/>
                <a:cs typeface="Arial"/>
              </a:rPr>
              <a:t>understand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basic concepts, it is not for me to go through everything I have prepared</a:t>
            </a:r>
            <a:endParaRPr lang="en-US" sz="2400" kern="100">
              <a:solidFill>
                <a:schemeClr val="accent1"/>
              </a:solidFill>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One big break from 12pm to 1pm for lunch</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We will have small breaks that we can agree on</a:t>
            </a:r>
            <a:endParaRPr lang="en-US" sz="2400" kern="100">
              <a:solidFill>
                <a:schemeClr val="accent3"/>
              </a:solidFill>
              <a:effectLst/>
              <a:latin typeface="Poppins"/>
              <a:ea typeface="DengXian"/>
              <a:cs typeface="Arial"/>
            </a:endParaRPr>
          </a:p>
          <a:p>
            <a:pPr>
              <a:lnSpc>
                <a:spcPct val="90000"/>
              </a:lnSpc>
              <a:spcBef>
                <a:spcPts val="1000"/>
              </a:spcBef>
              <a:buFont typeface="Arial"/>
              <a:buChar char="•"/>
            </a:pPr>
            <a:endParaRPr lang="en-US" sz="2400" kern="100">
              <a:solidFill>
                <a:srgbClr val="000000"/>
              </a:solidFill>
              <a:effectLst/>
              <a:latin typeface="Poppins"/>
              <a:ea typeface="DengXian"/>
              <a:cs typeface="Arial"/>
            </a:endParaRPr>
          </a:p>
          <a:p>
            <a:pPr marL="0" indent="0">
              <a:lnSpc>
                <a:spcPct val="107000"/>
              </a:lnSpc>
              <a:spcBef>
                <a:spcPts val="0"/>
              </a:spcBef>
              <a:buNone/>
            </a:pPr>
            <a:endParaRPr lang="en-US" sz="1800" b="1" kern="100">
              <a:solidFill>
                <a:srgbClr val="69CA00"/>
              </a:solidFill>
              <a:latin typeface="+mn-lt"/>
              <a:ea typeface="DengXian"/>
              <a:cs typeface="Times New Roman"/>
            </a:endParaRP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42B5076D-ED43-4362-C04E-A6D678B3F551}"/>
              </a:ext>
            </a:extLst>
          </p:cNvPr>
          <p:cNvSpPr>
            <a:spLocks noGrp="1"/>
          </p:cNvSpPr>
          <p:nvPr>
            <p:ph type="title"/>
          </p:nvPr>
        </p:nvSpPr>
        <p:spPr/>
        <p:txBody>
          <a:bodyPr vert="horz" lIns="0" tIns="0" rIns="0" bIns="0" rtlCol="0" anchor="t">
            <a:noAutofit/>
          </a:bodyPr>
          <a:lstStyle/>
          <a:p>
            <a:r>
              <a:rPr lang="en-US" sz="2800">
                <a:solidFill>
                  <a:srgbClr val="000000"/>
                </a:solidFill>
                <a:latin typeface="Poppins"/>
                <a:cs typeface="Arial"/>
              </a:rPr>
              <a:t>Ground RULES</a:t>
            </a:r>
            <a:endParaRPr lang="en-US" sz="2800">
              <a:latin typeface="Poppins"/>
            </a:endParaRPr>
          </a:p>
        </p:txBody>
      </p:sp>
    </p:spTree>
    <p:extLst>
      <p:ext uri="{BB962C8B-B14F-4D97-AF65-F5344CB8AC3E}">
        <p14:creationId xmlns:p14="http://schemas.microsoft.com/office/powerpoint/2010/main" val="1036785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258B7-B0BA-3D59-5228-DED924CC4177}"/>
              </a:ext>
            </a:extLst>
          </p:cNvPr>
          <p:cNvPicPr>
            <a:picLocks noChangeAspect="1"/>
          </p:cNvPicPr>
          <p:nvPr/>
        </p:nvPicPr>
        <p:blipFill>
          <a:blip r:embed="rId2"/>
          <a:stretch>
            <a:fillRect/>
          </a:stretch>
        </p:blipFill>
        <p:spPr>
          <a:xfrm>
            <a:off x="472770" y="147638"/>
            <a:ext cx="10424134" cy="6202362"/>
          </a:xfrm>
          <a:prstGeom prst="rect">
            <a:avLst/>
          </a:prstGeom>
          <a:noFill/>
        </p:spPr>
      </p:pic>
    </p:spTree>
    <p:extLst>
      <p:ext uri="{BB962C8B-B14F-4D97-AF65-F5344CB8AC3E}">
        <p14:creationId xmlns:p14="http://schemas.microsoft.com/office/powerpoint/2010/main" val="4237362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3341" y="1187236"/>
            <a:ext cx="3360083" cy="338554"/>
          </a:xfrm>
          <a:prstGeom prst="rect">
            <a:avLst/>
          </a:prstGeom>
        </p:spPr>
        <p:txBody>
          <a:bodyPr wrap="square">
            <a:spAutoFit/>
          </a:bodyPr>
          <a:lstStyle/>
          <a:p>
            <a:r>
              <a:rPr lang="en-US" sz="1600"/>
              <a:t>Committing the snapshot</a:t>
            </a:r>
          </a:p>
        </p:txBody>
      </p:sp>
      <p:sp>
        <p:nvSpPr>
          <p:cNvPr id="7" name="Rectangle 6"/>
          <p:cNvSpPr/>
          <p:nvPr/>
        </p:nvSpPr>
        <p:spPr>
          <a:xfrm>
            <a:off x="1952687" y="3476895"/>
            <a:ext cx="8184047" cy="858127"/>
          </a:xfrm>
          <a:prstGeom prst="rect">
            <a:avLst/>
          </a:prstGeom>
        </p:spPr>
        <p:txBody>
          <a:bodyPr wrap="square">
            <a:spAutoFit/>
          </a:bodyPr>
          <a:lstStyle/>
          <a:p>
            <a:r>
              <a:rPr lang="en-US" sz="1600"/>
              <a:t>Note that git status only shows the uncommitted changes.</a:t>
            </a:r>
          </a:p>
          <a:p>
            <a:r>
              <a:rPr lang="en-US" sz="1600"/>
              <a:t>If you run it after a commit, it will show that you have no more files to commit. (only if you don’t add new files in your working directory in the meantime)</a:t>
            </a:r>
          </a:p>
        </p:txBody>
      </p:sp>
      <p:sp>
        <p:nvSpPr>
          <p:cNvPr id="10" name="Rectangle 9"/>
          <p:cNvSpPr/>
          <p:nvPr/>
        </p:nvSpPr>
        <p:spPr>
          <a:xfrm>
            <a:off x="2071126" y="1713666"/>
            <a:ext cx="805456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commit -m "Added the module definitions and functionalities"</a:t>
            </a:r>
            <a:endParaRPr lang="en-US" sz="1600"/>
          </a:p>
        </p:txBody>
      </p:sp>
      <p:sp>
        <p:nvSpPr>
          <p:cNvPr id="11" name="TextBox 10"/>
          <p:cNvSpPr txBox="1"/>
          <p:nvPr/>
        </p:nvSpPr>
        <p:spPr>
          <a:xfrm>
            <a:off x="1999900" y="2153605"/>
            <a:ext cx="8114956" cy="381169"/>
          </a:xfrm>
          <a:prstGeom prst="rect">
            <a:avLst/>
          </a:prstGeom>
          <a:noFill/>
        </p:spPr>
        <p:txBody>
          <a:bodyPr wrap="square" lIns="91440" tIns="45720" rIns="91440" rtlCol="0" anchor="t">
            <a:noAutofit/>
          </a:bodyPr>
          <a:lstStyle/>
          <a:p>
            <a:r>
              <a:rPr lang="en-US" sz="1500">
                <a:solidFill>
                  <a:schemeClr val="accent4">
                    <a:lumMod val="50000"/>
                  </a:schemeClr>
                </a:solidFill>
              </a:rPr>
              <a:t>-m flag prevents the additional editor window message to pop up. </a:t>
            </a:r>
            <a:endParaRPr lang="en-US" sz="1500">
              <a:solidFill>
                <a:srgbClr val="C00000"/>
              </a:solidFill>
            </a:endParaRPr>
          </a:p>
        </p:txBody>
      </p:sp>
      <p:sp>
        <p:nvSpPr>
          <p:cNvPr id="14" name="TextBox 13"/>
          <p:cNvSpPr txBox="1"/>
          <p:nvPr/>
        </p:nvSpPr>
        <p:spPr>
          <a:xfrm>
            <a:off x="1952686" y="2539003"/>
            <a:ext cx="8291864" cy="762895"/>
          </a:xfrm>
          <a:prstGeom prst="rect">
            <a:avLst/>
          </a:prstGeom>
          <a:noFill/>
        </p:spPr>
        <p:txBody>
          <a:bodyPr wrap="square" lIns="91440" tIns="45720" rIns="91440" bIns="45720" rtlCol="0" anchor="t">
            <a:noAutofit/>
          </a:bodyPr>
          <a:lstStyle/>
          <a:p>
            <a:r>
              <a:rPr lang="en-US" sz="1600">
                <a:solidFill>
                  <a:schemeClr val="accent4">
                    <a:lumMod val="50000"/>
                  </a:schemeClr>
                </a:solidFill>
              </a:rPr>
              <a:t>Your message should, however, be explicit enough to others.</a:t>
            </a:r>
          </a:p>
          <a:p>
            <a:r>
              <a:rPr lang="en-US" sz="1600">
                <a:solidFill>
                  <a:schemeClr val="accent4">
                    <a:lumMod val="50000"/>
                  </a:schemeClr>
                </a:solidFill>
              </a:rPr>
              <a:t>To exit and save contents, hit Esc and then, enter :</a:t>
            </a:r>
            <a:r>
              <a:rPr lang="en-US" sz="1600" err="1">
                <a:solidFill>
                  <a:schemeClr val="accent4">
                    <a:lumMod val="50000"/>
                  </a:schemeClr>
                </a:solidFill>
              </a:rPr>
              <a:t>wq</a:t>
            </a:r>
            <a:r>
              <a:rPr lang="en-US" sz="1600">
                <a:solidFill>
                  <a:schemeClr val="accent4">
                    <a:lumMod val="50000"/>
                  </a:schemeClr>
                </a:solidFill>
              </a:rPr>
              <a:t>.</a:t>
            </a:r>
            <a:endParaRPr lang="en-US" sz="1600">
              <a:solidFill>
                <a:schemeClr val="accent4">
                  <a:lumMod val="50000"/>
                </a:schemeClr>
              </a:solidFill>
              <a:cs typeface="Poppins"/>
            </a:endParaRPr>
          </a:p>
        </p:txBody>
      </p:sp>
      <p:grpSp>
        <p:nvGrpSpPr>
          <p:cNvPr id="20" name="Group 19"/>
          <p:cNvGrpSpPr/>
          <p:nvPr/>
        </p:nvGrpSpPr>
        <p:grpSpPr>
          <a:xfrm>
            <a:off x="8404294" y="6278137"/>
            <a:ext cx="959008" cy="372626"/>
            <a:chOff x="6601517" y="6259864"/>
            <a:chExt cx="1132783" cy="390900"/>
          </a:xfrm>
        </p:grpSpPr>
        <p:grpSp>
          <p:nvGrpSpPr>
            <p:cNvPr id="15" name="Group 14"/>
            <p:cNvGrpSpPr/>
            <p:nvPr/>
          </p:nvGrpSpPr>
          <p:grpSpPr>
            <a:xfrm>
              <a:off x="7012581" y="6259864"/>
              <a:ext cx="721719" cy="390900"/>
              <a:chOff x="1184111" y="2129550"/>
              <a:chExt cx="1098319" cy="61754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890" y="2129550"/>
                <a:ext cx="617540" cy="617540"/>
              </a:xfrm>
              <a:prstGeom prst="rect">
                <a:avLst/>
              </a:prstGeom>
            </p:spPr>
          </p:pic>
          <p:sp>
            <p:nvSpPr>
              <p:cNvPr id="18" name="Striped Right Arrow 17"/>
              <p:cNvSpPr/>
              <p:nvPr/>
            </p:nvSpPr>
            <p:spPr>
              <a:xfrm>
                <a:off x="1184111" y="2326925"/>
                <a:ext cx="411195" cy="222790"/>
              </a:xfrm>
              <a:prstGeom prst="striped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601517" y="6278138"/>
              <a:ext cx="334538" cy="33453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 name="TextBox 5"/>
          <p:cNvSpPr txBox="1"/>
          <p:nvPr/>
        </p:nvSpPr>
        <p:spPr>
          <a:xfrm>
            <a:off x="5085150" y="233845"/>
            <a:ext cx="2661851" cy="399139"/>
          </a:xfrm>
          <a:prstGeom prst="rect">
            <a:avLst/>
          </a:prstGeom>
          <a:noFill/>
        </p:spPr>
        <p:txBody>
          <a:bodyPr wrap="square" lIns="91440" tIns="45720" rIns="91440" rtlCol="0" anchor="t">
            <a:noAutofit/>
          </a:bodyPr>
          <a:lstStyle/>
          <a:p>
            <a:r>
              <a:rPr lang="en-US" sz="2200">
                <a:latin typeface="+mj-lt"/>
              </a:rPr>
              <a:t>Committing files</a:t>
            </a:r>
          </a:p>
        </p:txBody>
      </p:sp>
    </p:spTree>
    <p:extLst>
      <p:ext uri="{BB962C8B-B14F-4D97-AF65-F5344CB8AC3E}">
        <p14:creationId xmlns:p14="http://schemas.microsoft.com/office/powerpoint/2010/main" val="4161288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8202" y="237742"/>
            <a:ext cx="3142104" cy="769441"/>
          </a:xfrm>
          <a:prstGeom prst="rect">
            <a:avLst/>
          </a:prstGeom>
        </p:spPr>
        <p:txBody>
          <a:bodyPr wrap="square">
            <a:spAutoFit/>
          </a:bodyPr>
          <a:lstStyle/>
          <a:p>
            <a:r>
              <a:rPr lang="en-US" sz="2200">
                <a:latin typeface="+mj-lt"/>
              </a:rPr>
              <a:t>Checkout &lt;branch&gt;</a:t>
            </a:r>
            <a:br>
              <a:rPr lang="en-US" sz="2200">
                <a:latin typeface="+mj-lt"/>
              </a:rPr>
            </a:br>
            <a:endParaRPr lang="en-US" sz="2200">
              <a:latin typeface="+mj-lt"/>
            </a:endParaRPr>
          </a:p>
        </p:txBody>
      </p:sp>
      <p:sp>
        <p:nvSpPr>
          <p:cNvPr id="5" name="Rectangle 4"/>
          <p:cNvSpPr/>
          <p:nvPr/>
        </p:nvSpPr>
        <p:spPr>
          <a:xfrm>
            <a:off x="2087114" y="1745013"/>
            <a:ext cx="8311680" cy="584775"/>
          </a:xfrm>
          <a:prstGeom prst="rect">
            <a:avLst/>
          </a:prstGeom>
        </p:spPr>
        <p:txBody>
          <a:bodyPr wrap="square">
            <a:spAutoFit/>
          </a:bodyPr>
          <a:lstStyle/>
          <a:p>
            <a:r>
              <a:rPr lang="en-US" sz="1600"/>
              <a:t>To return to the current (default) branch – master  (restores current files in index and working directory):</a:t>
            </a:r>
          </a:p>
        </p:txBody>
      </p:sp>
      <p:sp>
        <p:nvSpPr>
          <p:cNvPr id="6" name="Rectangle 5"/>
          <p:cNvSpPr/>
          <p:nvPr/>
        </p:nvSpPr>
        <p:spPr>
          <a:xfrm>
            <a:off x="2175393" y="2421364"/>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master</a:t>
            </a:r>
          </a:p>
        </p:txBody>
      </p:sp>
      <p:sp>
        <p:nvSpPr>
          <p:cNvPr id="40" name="Rectangle 39"/>
          <p:cNvSpPr/>
          <p:nvPr/>
        </p:nvSpPr>
        <p:spPr>
          <a:xfrm>
            <a:off x="2175393" y="1149759"/>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&lt;branch-name&gt;</a:t>
            </a:r>
          </a:p>
        </p:txBody>
      </p:sp>
    </p:spTree>
    <p:extLst>
      <p:ext uri="{BB962C8B-B14F-4D97-AF65-F5344CB8AC3E}">
        <p14:creationId xmlns:p14="http://schemas.microsoft.com/office/powerpoint/2010/main" val="18967482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C7CE7A-6E96-A919-6889-E7697DBDDA37}"/>
              </a:ext>
            </a:extLst>
          </p:cNvPr>
          <p:cNvPicPr>
            <a:picLocks noChangeAspect="1"/>
          </p:cNvPicPr>
          <p:nvPr/>
        </p:nvPicPr>
        <p:blipFill>
          <a:blip r:embed="rId3"/>
          <a:stretch>
            <a:fillRect/>
          </a:stretch>
        </p:blipFill>
        <p:spPr>
          <a:xfrm>
            <a:off x="3933367" y="296863"/>
            <a:ext cx="4854812" cy="6264275"/>
          </a:xfrm>
          <a:prstGeom prst="rect">
            <a:avLst/>
          </a:prstGeom>
          <a:noFill/>
        </p:spPr>
      </p:pic>
    </p:spTree>
    <p:extLst>
      <p:ext uri="{BB962C8B-B14F-4D97-AF65-F5344CB8AC3E}">
        <p14:creationId xmlns:p14="http://schemas.microsoft.com/office/powerpoint/2010/main" val="1328883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BA8B0-C210-56BB-7C70-1B73E8A82D9E}"/>
              </a:ext>
            </a:extLst>
          </p:cNvPr>
          <p:cNvPicPr>
            <a:picLocks noChangeAspect="1"/>
          </p:cNvPicPr>
          <p:nvPr/>
        </p:nvPicPr>
        <p:blipFill>
          <a:blip r:embed="rId3"/>
          <a:stretch>
            <a:fillRect/>
          </a:stretch>
        </p:blipFill>
        <p:spPr>
          <a:xfrm>
            <a:off x="554567" y="363336"/>
            <a:ext cx="10881783" cy="5009494"/>
          </a:xfrm>
          <a:prstGeom prst="rect">
            <a:avLst/>
          </a:prstGeom>
        </p:spPr>
      </p:pic>
    </p:spTree>
    <p:extLst>
      <p:ext uri="{BB962C8B-B14F-4D97-AF65-F5344CB8AC3E}">
        <p14:creationId xmlns:p14="http://schemas.microsoft.com/office/powerpoint/2010/main" val="880793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r>
              <a:rPr lang="en-US" sz="5000"/>
              <a:t>ENVIRONMENT </a:t>
            </a:r>
            <a:br>
              <a:rPr lang="en-US" sz="5000"/>
            </a:br>
            <a:r>
              <a:rPr lang="en-US" sz="5000"/>
              <a:t>SET-UP</a:t>
            </a:r>
          </a:p>
        </p:txBody>
      </p:sp>
    </p:spTree>
    <p:extLst>
      <p:ext uri="{BB962C8B-B14F-4D97-AF65-F5344CB8AC3E}">
        <p14:creationId xmlns:p14="http://schemas.microsoft.com/office/powerpoint/2010/main" val="1278751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C3CC-5F92-B59B-955B-6C26F5AEC8A4}"/>
              </a:ext>
            </a:extLst>
          </p:cNvPr>
          <p:cNvSpPr>
            <a:spLocks noGrp="1"/>
          </p:cNvSpPr>
          <p:nvPr>
            <p:ph type="title"/>
          </p:nvPr>
        </p:nvSpPr>
        <p:spPr/>
        <p:txBody>
          <a:bodyPr/>
          <a:lstStyle/>
          <a:p>
            <a:r>
              <a:rPr lang="en-US">
                <a:latin typeface="+mj-lt"/>
              </a:rPr>
              <a:t>Install VirtualBox</a:t>
            </a:r>
          </a:p>
        </p:txBody>
      </p:sp>
      <p:sp>
        <p:nvSpPr>
          <p:cNvPr id="3" name="Text Placeholder 2">
            <a:extLst>
              <a:ext uri="{FF2B5EF4-FFF2-40B4-BE49-F238E27FC236}">
                <a16:creationId xmlns:a16="http://schemas.microsoft.com/office/drawing/2014/main" id="{BDF144A4-34D5-E0EA-DA82-0C5B6C2FCE37}"/>
              </a:ext>
            </a:extLst>
          </p:cNvPr>
          <p:cNvSpPr>
            <a:spLocks noGrp="1"/>
          </p:cNvSpPr>
          <p:nvPr>
            <p:ph type="body" sz="quarter" idx="10"/>
          </p:nvPr>
        </p:nvSpPr>
        <p:spPr>
          <a:xfrm>
            <a:off x="394774" y="1153266"/>
            <a:ext cx="11425752" cy="2728452"/>
          </a:xfrm>
        </p:spPr>
        <p:txBody>
          <a:bodyPr vert="horz" lIns="91440" tIns="45720" rIns="91440" bIns="45720" rtlCol="0" anchor="t">
            <a:normAutofit/>
          </a:bodyPr>
          <a:lstStyle/>
          <a:p>
            <a:pPr marL="169545" indent="-169545"/>
            <a:r>
              <a:rPr lang="en-US" dirty="0">
                <a:latin typeface="+mn-lt"/>
                <a:cs typeface="Arial"/>
              </a:rPr>
              <a:t>Prerequisites</a:t>
            </a:r>
          </a:p>
          <a:p>
            <a:pPr marL="340995" lvl="1"/>
            <a:r>
              <a:rPr lang="en-US" dirty="0">
                <a:latin typeface="+mn-lt"/>
                <a:cs typeface="Arial"/>
              </a:rPr>
              <a:t>40 GB free space on disk</a:t>
            </a:r>
          </a:p>
          <a:p>
            <a:pPr marL="340995" lvl="1"/>
            <a:r>
              <a:rPr lang="en-US" dirty="0">
                <a:latin typeface="+mn-lt"/>
                <a:cs typeface="Arial"/>
              </a:rPr>
              <a:t>Enable Virtualization. If is disabled, please search on google the procedure specific for your own laptop ( </a:t>
            </a:r>
            <a:r>
              <a:rPr lang="en-US" sz="1600" dirty="0">
                <a:latin typeface="+mn-lt"/>
                <a:cs typeface="Arial"/>
              </a:rPr>
              <a:t>e.g. search on google </a:t>
            </a:r>
            <a:r>
              <a:rPr lang="en-US" sz="1600" i="1" dirty="0">
                <a:latin typeface="+mn-lt"/>
                <a:cs typeface="Arial"/>
              </a:rPr>
              <a:t>How to Enable Virtualization on HP Latitude xxx</a:t>
            </a:r>
            <a:r>
              <a:rPr lang="en-US" dirty="0">
                <a:latin typeface="+mn-lt"/>
                <a:cs typeface="Arial"/>
              </a:rPr>
              <a:t>) - Usually this is activated by default on most models.</a:t>
            </a:r>
            <a:endParaRPr lang="en-US" dirty="0">
              <a:latin typeface="+mn-lt"/>
            </a:endParaRPr>
          </a:p>
          <a:p>
            <a:pPr marL="169545" indent="-169545"/>
            <a:r>
              <a:rPr lang="en-US" dirty="0">
                <a:latin typeface="+mn-lt"/>
                <a:cs typeface="Arial"/>
              </a:rPr>
              <a:t>Install VirtualBox - v7 is required </a:t>
            </a:r>
          </a:p>
          <a:p>
            <a:pPr marL="169545" indent="-169545"/>
            <a:r>
              <a:rPr lang="en-US" dirty="0">
                <a:latin typeface="+mn-lt"/>
                <a:cs typeface="Arial"/>
              </a:rPr>
              <a:t>Download VM image - </a:t>
            </a:r>
            <a:r>
              <a:rPr lang="en-US" b="1" dirty="0">
                <a:latin typeface="+mn-lt"/>
                <a:cs typeface="Arial"/>
              </a:rPr>
              <a:t>Eat-Sleep-Code-</a:t>
            </a:r>
            <a:r>
              <a:rPr lang="en-US" b="1" dirty="0" err="1">
                <a:latin typeface="+mn-lt"/>
                <a:cs typeface="Arial"/>
              </a:rPr>
              <a:t>Repeat.ova</a:t>
            </a:r>
            <a:r>
              <a:rPr lang="en-US" dirty="0">
                <a:latin typeface="+mn-lt"/>
                <a:cs typeface="Arial"/>
              </a:rPr>
              <a:t> </a:t>
            </a:r>
            <a:endParaRPr lang="en-US" dirty="0">
              <a:latin typeface="+mn-lt"/>
            </a:endParaRPr>
          </a:p>
        </p:txBody>
      </p:sp>
      <p:sp>
        <p:nvSpPr>
          <p:cNvPr id="4" name="TextBox 3">
            <a:extLst>
              <a:ext uri="{FF2B5EF4-FFF2-40B4-BE49-F238E27FC236}">
                <a16:creationId xmlns:a16="http://schemas.microsoft.com/office/drawing/2014/main" id="{944CB908-C06B-E24F-5891-5012FC2AB98A}"/>
              </a:ext>
            </a:extLst>
          </p:cNvPr>
          <p:cNvSpPr txBox="1"/>
          <p:nvPr/>
        </p:nvSpPr>
        <p:spPr>
          <a:xfrm>
            <a:off x="518160" y="3606800"/>
            <a:ext cx="55676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2"/>
              </a:rPr>
              <a:t>Eat-Sleep-Code-Repeat.ova - Google Drive</a:t>
            </a:r>
            <a:endParaRPr lang="en-US"/>
          </a:p>
        </p:txBody>
      </p:sp>
    </p:spTree>
    <p:extLst>
      <p:ext uri="{BB962C8B-B14F-4D97-AF65-F5344CB8AC3E}">
        <p14:creationId xmlns:p14="http://schemas.microsoft.com/office/powerpoint/2010/main" val="19334940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0AC-8024-CDF1-C553-7E850BE0E68D}"/>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0D7BA2B5-E4F8-8DE7-EE29-72759694CB7B}"/>
              </a:ext>
            </a:extLst>
          </p:cNvPr>
          <p:cNvSpPr>
            <a:spLocks noGrp="1"/>
          </p:cNvSpPr>
          <p:nvPr>
            <p:ph type="body" sz="quarter" idx="10"/>
          </p:nvPr>
        </p:nvSpPr>
        <p:spPr/>
        <p:txBody>
          <a:bodyPr/>
          <a:lstStyle/>
          <a:p>
            <a:r>
              <a:rPr lang="en-US" dirty="0">
                <a:latin typeface="+mn-lt"/>
              </a:rPr>
              <a:t>Start VirtualBox </a:t>
            </a:r>
          </a:p>
          <a:p>
            <a:r>
              <a:rPr lang="en-US" dirty="0">
                <a:latin typeface="+mn-lt"/>
              </a:rPr>
              <a:t>Go to </a:t>
            </a:r>
            <a:r>
              <a:rPr lang="en-US" b="1" dirty="0">
                <a:latin typeface="+mn-lt"/>
              </a:rPr>
              <a:t>File-&gt;Import Appliance… </a:t>
            </a:r>
            <a:r>
              <a:rPr lang="en-US" dirty="0">
                <a:latin typeface="+mn-lt"/>
              </a:rPr>
              <a:t>menu ( </a:t>
            </a:r>
            <a:r>
              <a:rPr lang="en-US" dirty="0" err="1">
                <a:latin typeface="+mn-lt"/>
              </a:rPr>
              <a:t>Ctrl+I</a:t>
            </a:r>
            <a:r>
              <a:rPr lang="en-US" dirty="0">
                <a:latin typeface="+mn-lt"/>
              </a:rPr>
              <a:t>)</a:t>
            </a:r>
          </a:p>
          <a:p>
            <a:r>
              <a:rPr lang="en-US" dirty="0">
                <a:latin typeface="+mn-lt"/>
              </a:rPr>
              <a:t>Browse and select the downloaded </a:t>
            </a:r>
            <a:r>
              <a:rPr lang="en-US" b="1" dirty="0">
                <a:latin typeface="+mn-lt"/>
              </a:rPr>
              <a:t>Eat-Sleep-Code-</a:t>
            </a:r>
            <a:r>
              <a:rPr lang="en-US" b="1" dirty="0" err="1">
                <a:latin typeface="+mn-lt"/>
              </a:rPr>
              <a:t>Repeat.ova</a:t>
            </a:r>
            <a:r>
              <a:rPr lang="en-US" b="1" dirty="0">
                <a:latin typeface="+mn-lt"/>
              </a:rPr>
              <a:t> </a:t>
            </a:r>
          </a:p>
          <a:p>
            <a:endParaRPr lang="en-US" b="1" dirty="0">
              <a:latin typeface="+mn-lt"/>
            </a:endParaRPr>
          </a:p>
        </p:txBody>
      </p:sp>
      <p:pic>
        <p:nvPicPr>
          <p:cNvPr id="2050" name="Picture 2" descr="Deschide fotografia">
            <a:extLst>
              <a:ext uri="{FF2B5EF4-FFF2-40B4-BE49-F238E27FC236}">
                <a16:creationId xmlns:a16="http://schemas.microsoft.com/office/drawing/2014/main" id="{4EAFF9E7-1456-6258-32F2-DF454EC7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40" y="937938"/>
            <a:ext cx="515973" cy="654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u este disponibilă nicio descriere.">
            <a:extLst>
              <a:ext uri="{FF2B5EF4-FFF2-40B4-BE49-F238E27FC236}">
                <a16:creationId xmlns:a16="http://schemas.microsoft.com/office/drawing/2014/main" id="{CC0C1561-FCB2-62E7-859E-87DB6AB5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36" y="2607280"/>
            <a:ext cx="5411379" cy="33955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u este disponibilă nicio descriere.">
            <a:extLst>
              <a:ext uri="{FF2B5EF4-FFF2-40B4-BE49-F238E27FC236}">
                <a16:creationId xmlns:a16="http://schemas.microsoft.com/office/drawing/2014/main" id="{7F3E3AD1-C4DB-244F-1FDC-B4A8E62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650" y="2607280"/>
            <a:ext cx="5033963" cy="339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0958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6EFA-359A-4308-D4EE-A94D461C6312}"/>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6C5EA91B-4F6A-0A46-7E85-8213B8B27349}"/>
              </a:ext>
            </a:extLst>
          </p:cNvPr>
          <p:cNvSpPr>
            <a:spLocks noGrp="1"/>
          </p:cNvSpPr>
          <p:nvPr>
            <p:ph type="body" sz="quarter" idx="10"/>
          </p:nvPr>
        </p:nvSpPr>
        <p:spPr>
          <a:xfrm>
            <a:off x="394774" y="1153266"/>
            <a:ext cx="11425752" cy="1600567"/>
          </a:xfrm>
        </p:spPr>
        <p:txBody>
          <a:bodyPr vert="horz" lIns="0" tIns="0" rIns="0" bIns="0" rtlCol="0" anchor="t">
            <a:normAutofit/>
          </a:bodyPr>
          <a:lstStyle/>
          <a:p>
            <a:r>
              <a:rPr lang="en-US">
                <a:latin typeface="+mn-lt"/>
                <a:cs typeface="Arial"/>
              </a:rPr>
              <a:t>Select Eat-Sleep-Code-Repeat and then press </a:t>
            </a:r>
            <a:r>
              <a:rPr lang="en-US" b="1">
                <a:latin typeface="+mn-lt"/>
                <a:cs typeface="Arial"/>
              </a:rPr>
              <a:t>Start</a:t>
            </a:r>
            <a:r>
              <a:rPr lang="en-US">
                <a:latin typeface="+mn-lt"/>
                <a:cs typeface="Arial"/>
              </a:rPr>
              <a:t> button</a:t>
            </a:r>
          </a:p>
          <a:p>
            <a:r>
              <a:rPr lang="en-US">
                <a:latin typeface="+mn-lt"/>
                <a:cs typeface="Arial"/>
              </a:rPr>
              <a:t>Default username: s</a:t>
            </a:r>
            <a:r>
              <a:rPr lang="en-US" b="1">
                <a:latin typeface="+mn-lt"/>
                <a:cs typeface="Arial"/>
              </a:rPr>
              <a:t>tudent</a:t>
            </a:r>
          </a:p>
          <a:p>
            <a:r>
              <a:rPr lang="en-US">
                <a:latin typeface="+mn-lt"/>
                <a:cs typeface="Arial"/>
              </a:rPr>
              <a:t>Default password: </a:t>
            </a:r>
            <a:r>
              <a:rPr lang="en-US" b="1">
                <a:latin typeface="+mn-lt"/>
                <a:cs typeface="Arial"/>
              </a:rPr>
              <a:t>student</a:t>
            </a:r>
          </a:p>
          <a:p>
            <a:endParaRPr lang="en-US" b="1">
              <a:latin typeface="+mn-lt"/>
            </a:endParaRPr>
          </a:p>
          <a:p>
            <a:pPr marL="0" indent="0">
              <a:buNone/>
            </a:pPr>
            <a:endParaRPr lang="en-US" b="1">
              <a:latin typeface="+mn-lt"/>
            </a:endParaRPr>
          </a:p>
        </p:txBody>
      </p:sp>
      <p:pic>
        <p:nvPicPr>
          <p:cNvPr id="4" name="Picture 3" descr="A screenshot of a computer&#10;&#10;Description automatically generated">
            <a:extLst>
              <a:ext uri="{FF2B5EF4-FFF2-40B4-BE49-F238E27FC236}">
                <a16:creationId xmlns:a16="http://schemas.microsoft.com/office/drawing/2014/main" id="{9DDF16AA-E267-6048-5F2E-1E9FC9FCA9E7}"/>
              </a:ext>
            </a:extLst>
          </p:cNvPr>
          <p:cNvPicPr>
            <a:picLocks noChangeAspect="1"/>
          </p:cNvPicPr>
          <p:nvPr/>
        </p:nvPicPr>
        <p:blipFill>
          <a:blip r:embed="rId2"/>
          <a:stretch>
            <a:fillRect/>
          </a:stretch>
        </p:blipFill>
        <p:spPr>
          <a:xfrm>
            <a:off x="597664" y="2753842"/>
            <a:ext cx="10422820" cy="2949575"/>
          </a:xfrm>
          <a:prstGeom prst="rect">
            <a:avLst/>
          </a:prstGeom>
        </p:spPr>
      </p:pic>
    </p:spTree>
    <p:extLst>
      <p:ext uri="{BB962C8B-B14F-4D97-AF65-F5344CB8AC3E}">
        <p14:creationId xmlns:p14="http://schemas.microsoft.com/office/powerpoint/2010/main" val="13921896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AD92-B27E-FD6E-DA36-54EA3AC4044A}"/>
              </a:ext>
            </a:extLst>
          </p:cNvPr>
          <p:cNvSpPr>
            <a:spLocks noGrp="1"/>
          </p:cNvSpPr>
          <p:nvPr>
            <p:ph type="title"/>
          </p:nvPr>
        </p:nvSpPr>
        <p:spPr/>
        <p:txBody>
          <a:bodyPr>
            <a:normAutofit fontScale="90000"/>
          </a:bodyPr>
          <a:lstStyle/>
          <a:p>
            <a:r>
              <a:rPr lang="en-US">
                <a:latin typeface="+mj-lt"/>
                <a:cs typeface="Arial"/>
              </a:rPr>
              <a:t>Import Image into VirtualBox </a:t>
            </a:r>
            <a:br>
              <a:rPr lang="en-US">
                <a:latin typeface="+mj-lt"/>
                <a:cs typeface="Arial"/>
              </a:rPr>
            </a:br>
            <a:endParaRPr lang="en-US">
              <a:latin typeface="+mj-lt"/>
            </a:endParaRPr>
          </a:p>
        </p:txBody>
      </p:sp>
      <p:pic>
        <p:nvPicPr>
          <p:cNvPr id="5" name="Picture 4" descr="A screenshot of a computer&#10;&#10;Description automatically generated">
            <a:extLst>
              <a:ext uri="{FF2B5EF4-FFF2-40B4-BE49-F238E27FC236}">
                <a16:creationId xmlns:a16="http://schemas.microsoft.com/office/drawing/2014/main" id="{7D9D5C87-E109-1951-200E-385FF4706C41}"/>
              </a:ext>
            </a:extLst>
          </p:cNvPr>
          <p:cNvPicPr>
            <a:picLocks noChangeAspect="1"/>
          </p:cNvPicPr>
          <p:nvPr/>
        </p:nvPicPr>
        <p:blipFill>
          <a:blip r:embed="rId2"/>
          <a:stretch>
            <a:fillRect/>
          </a:stretch>
        </p:blipFill>
        <p:spPr>
          <a:xfrm>
            <a:off x="1952655" y="1066800"/>
            <a:ext cx="8307010" cy="5069840"/>
          </a:xfrm>
          <a:prstGeom prst="rect">
            <a:avLst/>
          </a:prstGeom>
        </p:spPr>
      </p:pic>
    </p:spTree>
    <p:extLst>
      <p:ext uri="{BB962C8B-B14F-4D97-AF65-F5344CB8AC3E}">
        <p14:creationId xmlns:p14="http://schemas.microsoft.com/office/powerpoint/2010/main" val="35115656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F800E-E63C-26A9-373A-9529A1AC3D27}"/>
              </a:ext>
            </a:extLst>
          </p:cNvPr>
          <p:cNvSpPr>
            <a:spLocks noGrp="1"/>
          </p:cNvSpPr>
          <p:nvPr>
            <p:ph type="body" sz="quarter" idx="14"/>
          </p:nvPr>
        </p:nvSpPr>
        <p:spPr/>
        <p:txBody>
          <a:bodyPr vert="horz" lIns="0" tIns="0" rIns="0" bIns="0" rtlCol="0" anchor="t">
            <a:normAutofit/>
          </a:bodyPr>
          <a:lstStyle/>
          <a:p>
            <a:pPr marL="0" marR="0" lvl="0" indent="0">
              <a:lnSpc>
                <a:spcPct val="107000"/>
              </a:lnSpc>
              <a:spcBef>
                <a:spcPts val="0"/>
              </a:spcBef>
              <a:spcAft>
                <a:spcPts val="0"/>
              </a:spcAft>
              <a:buNone/>
            </a:pPr>
            <a:r>
              <a:rPr lang="en-US" sz="1800" b="1" kern="100">
                <a:solidFill>
                  <a:srgbClr val="F9B500"/>
                </a:solidFill>
                <a:effectLst/>
                <a:latin typeface="+mn-lt"/>
                <a:ea typeface="DengXian"/>
                <a:cs typeface="Times New Roman"/>
              </a:rPr>
              <a:t>General topics</a:t>
            </a:r>
            <a:r>
              <a:rPr lang="en-US" sz="1800" b="1" kern="100">
                <a:effectLst/>
                <a:latin typeface="+mn-lt"/>
                <a:ea typeface="DengXian"/>
                <a:cs typeface="Times New Roman"/>
              </a:rPr>
              <a:t>,</a:t>
            </a:r>
            <a:r>
              <a:rPr lang="en-US" sz="1800" b="1" kern="100">
                <a:solidFill>
                  <a:srgbClr val="F9B500"/>
                </a:solidFill>
                <a:effectLst/>
                <a:latin typeface="+mn-lt"/>
                <a:ea typeface="DengXian"/>
                <a:cs typeface="Times New Roman"/>
              </a:rPr>
              <a:t> </a:t>
            </a:r>
            <a:r>
              <a:rPr lang="en-US" sz="1800" b="1" kern="100">
                <a:solidFill>
                  <a:srgbClr val="0EAFE0"/>
                </a:solidFill>
                <a:effectLst/>
                <a:latin typeface="+mn-lt"/>
                <a:ea typeface="DengXian"/>
                <a:cs typeface="Times New Roman"/>
              </a:rPr>
              <a:t>Courses</a:t>
            </a:r>
            <a:r>
              <a:rPr lang="en-US" sz="1800" kern="100">
                <a:effectLst/>
                <a:latin typeface="+mn-lt"/>
                <a:ea typeface="DengXian"/>
                <a:cs typeface="Times New Roman"/>
              </a:rPr>
              <a:t> </a:t>
            </a:r>
            <a:r>
              <a:rPr lang="en-US" sz="1800" b="1" kern="100">
                <a:effectLst/>
                <a:latin typeface="+mn-lt"/>
                <a:ea typeface="DengXian"/>
                <a:cs typeface="Times New Roman"/>
              </a:rPr>
              <a:t>&amp; </a:t>
            </a:r>
            <a:r>
              <a:rPr lang="en-US" sz="1800" b="1" kern="100">
                <a:solidFill>
                  <a:srgbClr val="69CA00"/>
                </a:solidFill>
                <a:effectLst/>
                <a:latin typeface="+mn-lt"/>
                <a:ea typeface="DengXian"/>
                <a:cs typeface="Times New Roman"/>
              </a:rPr>
              <a:t>Labs</a:t>
            </a:r>
          </a:p>
          <a:p>
            <a:pPr marL="342900" marR="0" lvl="0" indent="-342900">
              <a:lnSpc>
                <a:spcPct val="107000"/>
              </a:lnSpc>
              <a:spcBef>
                <a:spcPts val="0"/>
              </a:spcBef>
              <a:spcAft>
                <a:spcPts val="0"/>
              </a:spcAft>
              <a:buFont typeface="+mj-lt"/>
              <a:buAutoNum type="arabicPeriod"/>
            </a:pPr>
            <a:endParaRPr lang="en-US" sz="1800" kern="100">
              <a:latin typeface="+mn-lt"/>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a:solidFill>
                  <a:srgbClr val="F9B500"/>
                </a:solidFill>
                <a:effectLst/>
                <a:latin typeface="+mn-lt"/>
                <a:ea typeface="DengXian"/>
                <a:cs typeface="Times New Roman"/>
              </a:rPr>
              <a:t>General Presentation of the Course</a:t>
            </a: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V-Model, Requirements Engineering, Process </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Understand and Create Requirements</a:t>
            </a:r>
          </a:p>
          <a:p>
            <a:pPr marL="342900" indent="-342900">
              <a:lnSpc>
                <a:spcPct val="107000"/>
              </a:lnSpc>
              <a:spcBef>
                <a:spcPts val="0"/>
              </a:spcBef>
              <a:buAutoNum type="arabicPeriod"/>
            </a:pPr>
            <a:r>
              <a:rPr lang="en-US" sz="1800" kern="100">
                <a:solidFill>
                  <a:srgbClr val="0EAFE0"/>
                </a:solidFill>
                <a:latin typeface="+mn-lt"/>
                <a:ea typeface="DengXian"/>
                <a:cs typeface="Poppins"/>
              </a:rPr>
              <a:t>Process</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Git, IDE Setup, Compile and Flash the Hello World Project</a:t>
            </a:r>
            <a:endParaRPr lang="en-US" sz="1800" kern="100">
              <a:solidFill>
                <a:srgbClr val="69CA00"/>
              </a:solidFill>
              <a:latin typeface="+mn-lt"/>
              <a:ea typeface="DengXian"/>
              <a:cs typeface="Times New Roman"/>
            </a:endParaRPr>
          </a:p>
          <a:p>
            <a:pPr marL="342900" indent="-342900">
              <a:lnSpc>
                <a:spcPct val="107000"/>
              </a:lnSpc>
              <a:spcBef>
                <a:spcPts val="0"/>
              </a:spcBef>
              <a:buAutoNum type="arabicPeriod"/>
            </a:pPr>
            <a:r>
              <a:rPr lang="en-US" sz="1800" kern="100">
                <a:solidFill>
                  <a:srgbClr val="0EAFE0"/>
                </a:solidFill>
                <a:latin typeface="+mn-lt"/>
                <a:ea typeface="DengXian"/>
                <a:cs typeface="Poppins"/>
              </a:rPr>
              <a:t>Architecture (UML)</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Virtual Machine Environment Setup</a:t>
            </a:r>
            <a:endParaRPr lang="en-US" sz="1800" kern="100">
              <a:solidFill>
                <a:srgbClr val="69CA00"/>
              </a:solidFill>
              <a:latin typeface="+mn-lt"/>
              <a:ea typeface="DengXian"/>
              <a:cs typeface="Times New Roman"/>
            </a:endParaRP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How Hardware and Software are Linked</a:t>
            </a:r>
            <a:r>
              <a:rPr lang="en-US" sz="1800" kern="100">
                <a:effectLst/>
                <a:latin typeface="+mn-lt"/>
                <a:ea typeface="DengXian"/>
                <a:cs typeface="Times New Roman"/>
              </a:rPr>
              <a:t> | </a:t>
            </a:r>
            <a:r>
              <a:rPr lang="en-US" sz="1800" kern="100">
                <a:solidFill>
                  <a:srgbClr val="69CA00"/>
                </a:solidFill>
                <a:effectLst/>
                <a:latin typeface="+mn-lt"/>
                <a:ea typeface="DengXian"/>
                <a:cs typeface="Times New Roman"/>
              </a:rPr>
              <a:t>From Compiling to Electrical Signals and Debugging</a:t>
            </a:r>
          </a:p>
          <a:p>
            <a:pPr marL="342900" indent="-342900">
              <a:lnSpc>
                <a:spcPct val="107000"/>
              </a:lnSpc>
              <a:spcBef>
                <a:spcPts val="0"/>
              </a:spcBef>
              <a:buFont typeface="+mj-lt"/>
              <a:buAutoNum type="arabicPeriod"/>
            </a:pPr>
            <a:r>
              <a:rPr lang="en-US" sz="1800" kern="100">
                <a:solidFill>
                  <a:srgbClr val="0EAFE0"/>
                </a:solidFill>
                <a:latin typeface="+mn-lt"/>
                <a:ea typeface="DengXian"/>
                <a:cs typeface="Times New Roman"/>
              </a:rPr>
              <a:t>RGB </a:t>
            </a:r>
            <a:r>
              <a:rPr lang="en-US" sz="1800" kern="100">
                <a:latin typeface="+mn-lt"/>
                <a:ea typeface="DengXian"/>
                <a:cs typeface="Times New Roman"/>
              </a:rPr>
              <a:t>|</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Hands-on Lab (no module – just the dev board)</a:t>
            </a:r>
          </a:p>
          <a:p>
            <a:pPr marL="342900" marR="0" lvl="0" indent="-342900">
              <a:lnSpc>
                <a:spcPct val="107000"/>
              </a:lnSpc>
              <a:spcBef>
                <a:spcPts val="0"/>
              </a:spcBef>
              <a:spcAft>
                <a:spcPts val="0"/>
              </a:spcAft>
              <a:buAutoNum type="arabicPeriod"/>
            </a:pPr>
            <a:r>
              <a:rPr lang="en-US" sz="1800" kern="100">
                <a:solidFill>
                  <a:srgbClr val="69CA00"/>
                </a:solidFill>
                <a:effectLst/>
                <a:latin typeface="+mn-lt"/>
                <a:ea typeface="DengXian"/>
                <a:cs typeface="Times New Roman"/>
              </a:rPr>
              <a:t>Node 1: </a:t>
            </a:r>
            <a:r>
              <a:rPr lang="en-US" sz="1800" kern="100">
                <a:solidFill>
                  <a:srgbClr val="69CA00"/>
                </a:solidFill>
                <a:latin typeface="+mn-lt"/>
                <a:ea typeface="DengXian"/>
                <a:cs typeface="Poppins"/>
              </a:rPr>
              <a:t>Brake</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effectLst/>
                <a:latin typeface="+mn-lt"/>
                <a:ea typeface="DengXian"/>
                <a:cs typeface="Times New Roman"/>
              </a:rPr>
              <a:t>Node 2: </a:t>
            </a:r>
            <a:r>
              <a:rPr lang="en-US" sz="1800" kern="100">
                <a:solidFill>
                  <a:srgbClr val="69CA00"/>
                </a:solidFill>
                <a:latin typeface="+mn-lt"/>
                <a:ea typeface="DengXian"/>
                <a:cs typeface="Poppins"/>
              </a:rPr>
              <a:t>Lights</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latin typeface="+mn-lt"/>
                <a:ea typeface="DengXian"/>
                <a:cs typeface="Poppins"/>
              </a:rPr>
              <a:t>Review and Exercises</a:t>
            </a: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Course Contents</a:t>
            </a:r>
          </a:p>
        </p:txBody>
      </p:sp>
    </p:spTree>
    <p:extLst>
      <p:ext uri="{BB962C8B-B14F-4D97-AF65-F5344CB8AC3E}">
        <p14:creationId xmlns:p14="http://schemas.microsoft.com/office/powerpoint/2010/main" val="2387704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A467-32AA-8551-E061-77CC6D7FB0CD}"/>
              </a:ext>
            </a:extLst>
          </p:cNvPr>
          <p:cNvSpPr>
            <a:spLocks noGrp="1"/>
          </p:cNvSpPr>
          <p:nvPr>
            <p:ph type="title"/>
          </p:nvPr>
        </p:nvSpPr>
        <p:spPr/>
        <p:txBody>
          <a:bodyPr/>
          <a:lstStyle/>
          <a:p>
            <a:r>
              <a:rPr lang="en-US">
                <a:latin typeface="+mj-lt"/>
                <a:cs typeface="Arial"/>
              </a:rPr>
              <a:t>Activate S32DS</a:t>
            </a:r>
            <a:endParaRPr lang="en-US">
              <a:latin typeface="+mj-lt"/>
            </a:endParaRPr>
          </a:p>
        </p:txBody>
      </p:sp>
      <p:sp>
        <p:nvSpPr>
          <p:cNvPr id="3" name="Text Placeholder 2">
            <a:extLst>
              <a:ext uri="{FF2B5EF4-FFF2-40B4-BE49-F238E27FC236}">
                <a16:creationId xmlns:a16="http://schemas.microsoft.com/office/drawing/2014/main" id="{E523AE68-AF62-2A61-2614-803FFE84EC9F}"/>
              </a:ext>
            </a:extLst>
          </p:cNvPr>
          <p:cNvSpPr>
            <a:spLocks noGrp="1"/>
          </p:cNvSpPr>
          <p:nvPr>
            <p:ph type="body" sz="quarter" idx="10"/>
          </p:nvPr>
        </p:nvSpPr>
        <p:spPr>
          <a:xfrm>
            <a:off x="394774" y="1153266"/>
            <a:ext cx="6924031" cy="1935117"/>
          </a:xfrm>
        </p:spPr>
        <p:txBody>
          <a:bodyPr vert="horz" lIns="91440" tIns="45720" rIns="91440" bIns="45720" rtlCol="0" anchor="t">
            <a:normAutofit/>
          </a:bodyPr>
          <a:lstStyle/>
          <a:p>
            <a:pPr marL="169545" indent="-169545"/>
            <a:r>
              <a:rPr lang="en-US" dirty="0">
                <a:latin typeface="+mn-lt"/>
                <a:cs typeface="Arial"/>
              </a:rPr>
              <a:t>Start </a:t>
            </a:r>
            <a:r>
              <a:rPr lang="en-US" b="1" dirty="0">
                <a:latin typeface="+mn-lt"/>
                <a:cs typeface="Arial"/>
              </a:rPr>
              <a:t>S32 Design Studio for S32 Platform 3.5</a:t>
            </a:r>
            <a:endParaRPr lang="en-US" dirty="0"/>
          </a:p>
          <a:p>
            <a:pPr marL="169545" indent="-169545"/>
            <a:r>
              <a:rPr lang="en-US" sz="1400" dirty="0">
                <a:latin typeface="Poppins"/>
                <a:cs typeface="Poppins"/>
              </a:rPr>
              <a:t>Open terminal in </a:t>
            </a:r>
            <a:r>
              <a:rPr lang="en-US" sz="1400" b="1" i="1" dirty="0">
                <a:latin typeface="Poppins"/>
                <a:cs typeface="Poppins"/>
              </a:rPr>
              <a:t>/home/student/NXP/S32DS.3.5</a:t>
            </a:r>
            <a:endParaRPr lang="en-US" sz="1400" dirty="0">
              <a:latin typeface="Poppins"/>
              <a:cs typeface="Poppins"/>
            </a:endParaRPr>
          </a:p>
          <a:p>
            <a:pPr marL="169545" indent="-169545"/>
            <a:r>
              <a:rPr lang="en-US" sz="1400" i="1" dirty="0" err="1">
                <a:latin typeface="Poppins"/>
                <a:cs typeface="Poppins"/>
              </a:rPr>
              <a:t>sudo</a:t>
            </a:r>
            <a:r>
              <a:rPr lang="en-US" sz="1400" i="1" dirty="0">
                <a:latin typeface="Poppins"/>
                <a:cs typeface="Poppins"/>
              </a:rPr>
              <a:t> ./s32ds.sh</a:t>
            </a:r>
            <a:endParaRPr lang="en-US" sz="1400" b="1" i="1" dirty="0">
              <a:latin typeface="Poppins"/>
              <a:cs typeface="Arial"/>
            </a:endParaRPr>
          </a:p>
          <a:p>
            <a:pPr marL="169545" indent="-169545"/>
            <a:r>
              <a:rPr lang="en-US" dirty="0">
                <a:latin typeface="Arial"/>
                <a:cs typeface="Arial"/>
                <a:hlinkClick r:id="rId2"/>
              </a:rPr>
              <a:t>Design : Product Download : Files</a:t>
            </a:r>
            <a:endParaRPr lang="en-US" b="1" dirty="0">
              <a:latin typeface="+mn-lt"/>
              <a:cs typeface="Arial"/>
            </a:endParaRPr>
          </a:p>
          <a:p>
            <a:pPr marL="169545" indent="-169545"/>
            <a:r>
              <a:rPr lang="en-US" sz="1400" dirty="0">
                <a:latin typeface="+mn-lt"/>
                <a:cs typeface="Arial"/>
              </a:rPr>
              <a:t>If it asks for an activation code, ask for it!</a:t>
            </a:r>
            <a:endParaRPr lang="en-US" sz="1400" dirty="0">
              <a:solidFill>
                <a:srgbClr val="FF0000"/>
              </a:solidFill>
              <a:latin typeface="+mn-lt"/>
            </a:endParaRPr>
          </a:p>
        </p:txBody>
      </p:sp>
      <p:pic>
        <p:nvPicPr>
          <p:cNvPr id="4" name="Picture 3" descr="A logo on a green background&#10;&#10;Description automatically generated">
            <a:extLst>
              <a:ext uri="{FF2B5EF4-FFF2-40B4-BE49-F238E27FC236}">
                <a16:creationId xmlns:a16="http://schemas.microsoft.com/office/drawing/2014/main" id="{E42DC5BA-A490-910F-D89B-65B70CC521D2}"/>
              </a:ext>
            </a:extLst>
          </p:cNvPr>
          <p:cNvPicPr>
            <a:picLocks noChangeAspect="1"/>
          </p:cNvPicPr>
          <p:nvPr/>
        </p:nvPicPr>
        <p:blipFill>
          <a:blip r:embed="rId3"/>
          <a:stretch>
            <a:fillRect/>
          </a:stretch>
        </p:blipFill>
        <p:spPr>
          <a:xfrm>
            <a:off x="9374562" y="928968"/>
            <a:ext cx="847725" cy="876300"/>
          </a:xfrm>
          <a:prstGeom prst="rect">
            <a:avLst/>
          </a:prstGeom>
        </p:spPr>
      </p:pic>
    </p:spTree>
    <p:extLst>
      <p:ext uri="{BB962C8B-B14F-4D97-AF65-F5344CB8AC3E}">
        <p14:creationId xmlns:p14="http://schemas.microsoft.com/office/powerpoint/2010/main" val="39166832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fontScale="90000"/>
          </a:bodyPr>
          <a:lstStyle/>
          <a:p>
            <a:pPr>
              <a:lnSpc>
                <a:spcPct val="90000"/>
              </a:lnSpc>
            </a:pPr>
            <a:r>
              <a:rPr lang="en-US" sz="5000">
                <a:latin typeface="Poppins SemiBold"/>
                <a:cs typeface="Poppins SemiBold"/>
              </a:rPr>
              <a:t>How Hardware and Software are Linked</a:t>
            </a:r>
            <a:endParaRPr lang="en-US" sz="5000"/>
          </a:p>
        </p:txBody>
      </p:sp>
    </p:spTree>
    <p:extLst>
      <p:ext uri="{BB962C8B-B14F-4D97-AF65-F5344CB8AC3E}">
        <p14:creationId xmlns:p14="http://schemas.microsoft.com/office/powerpoint/2010/main" val="136393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FBD92403-B079-AC45-8A94-D30A0481A778}"/>
              </a:ext>
            </a:extLst>
          </p:cNvPr>
          <p:cNvSpPr>
            <a:spLocks noGrp="1"/>
          </p:cNvSpPr>
          <p:nvPr>
            <p:ph type="title"/>
          </p:nvPr>
        </p:nvSpPr>
        <p:spPr/>
        <p:txBody>
          <a:bodyPr/>
          <a:lstStyle/>
          <a:p>
            <a:r>
              <a:rPr lang="en-US">
                <a:latin typeface="Poppins SemiBold"/>
                <a:cs typeface="Poppins SemiBold"/>
              </a:rPr>
              <a:t>What is Hardware and Software?</a:t>
            </a:r>
            <a:endParaRPr lang="en-US"/>
          </a:p>
        </p:txBody>
      </p:sp>
      <p:sp>
        <p:nvSpPr>
          <p:cNvPr id="37" name="Text Placeholder 36">
            <a:extLst>
              <a:ext uri="{FF2B5EF4-FFF2-40B4-BE49-F238E27FC236}">
                <a16:creationId xmlns:a16="http://schemas.microsoft.com/office/drawing/2014/main" id="{7DBB1923-6E0B-AF34-15C7-0C36EB5EBC19}"/>
              </a:ext>
            </a:extLst>
          </p:cNvPr>
          <p:cNvSpPr>
            <a:spLocks noGrp="1"/>
          </p:cNvSpPr>
          <p:nvPr>
            <p:ph type="body" sz="quarter" idx="19"/>
          </p:nvPr>
        </p:nvSpPr>
        <p:spPr>
          <a:xfrm>
            <a:off x="7228623" y="2099144"/>
            <a:ext cx="3524856" cy="3833344"/>
          </a:xfrm>
        </p:spPr>
        <p:txBody>
          <a:bodyPr vert="horz" lIns="0" tIns="0" rIns="0" bIns="0" rtlCol="0" anchor="t">
            <a:normAutofit/>
          </a:bodyPr>
          <a:lstStyle/>
          <a:p>
            <a:pPr marL="0" indent="0">
              <a:buNone/>
            </a:pPr>
            <a:r>
              <a:rPr lang="en-US">
                <a:latin typeface="Poppins"/>
                <a:cs typeface="Poppins"/>
              </a:rPr>
              <a:t> Software refers to the set of instructions, programs and data that run on hardware, guiding it to perform specific tasks. Unlike hardware, software is intangible; it cannot be physically touched but it plays a crucial role in controlling and managing the hardware.</a:t>
            </a:r>
            <a:endParaRPr lang="en-US"/>
          </a:p>
        </p:txBody>
      </p:sp>
      <p:sp>
        <p:nvSpPr>
          <p:cNvPr id="40" name="Text Placeholder 39">
            <a:extLst>
              <a:ext uri="{FF2B5EF4-FFF2-40B4-BE49-F238E27FC236}">
                <a16:creationId xmlns:a16="http://schemas.microsoft.com/office/drawing/2014/main" id="{CB539484-4724-915D-3C04-5CF7489903EE}"/>
              </a:ext>
            </a:extLst>
          </p:cNvPr>
          <p:cNvSpPr>
            <a:spLocks noGrp="1"/>
          </p:cNvSpPr>
          <p:nvPr>
            <p:ph type="body" sz="quarter" idx="15"/>
          </p:nvPr>
        </p:nvSpPr>
        <p:spPr>
          <a:xfrm>
            <a:off x="1602621" y="1121135"/>
            <a:ext cx="3748695" cy="707666"/>
          </a:xfrm>
          <a:solidFill>
            <a:srgbClr val="FF930A"/>
          </a:solidFill>
        </p:spPr>
        <p:txBody>
          <a:bodyPr/>
          <a:lstStyle/>
          <a:p>
            <a:r>
              <a:rPr lang="en-US">
                <a:latin typeface="Poppins"/>
                <a:cs typeface="Poppins"/>
              </a:rPr>
              <a:t>Hardware</a:t>
            </a:r>
            <a:endParaRPr lang="en-US"/>
          </a:p>
        </p:txBody>
      </p:sp>
      <p:sp>
        <p:nvSpPr>
          <p:cNvPr id="44" name="Text Placeholder 43">
            <a:extLst>
              <a:ext uri="{FF2B5EF4-FFF2-40B4-BE49-F238E27FC236}">
                <a16:creationId xmlns:a16="http://schemas.microsoft.com/office/drawing/2014/main" id="{49BC77F5-D494-389F-AA9D-CAF2F27B80BB}"/>
              </a:ext>
            </a:extLst>
          </p:cNvPr>
          <p:cNvSpPr>
            <a:spLocks noGrp="1"/>
          </p:cNvSpPr>
          <p:nvPr>
            <p:ph type="body" sz="quarter" idx="17"/>
          </p:nvPr>
        </p:nvSpPr>
        <p:spPr>
          <a:xfrm>
            <a:off x="7117895" y="1121135"/>
            <a:ext cx="3751526" cy="707666"/>
          </a:xfrm>
          <a:solidFill>
            <a:srgbClr val="82D300"/>
          </a:solidFill>
        </p:spPr>
        <p:txBody>
          <a:bodyPr/>
          <a:lstStyle/>
          <a:p>
            <a:r>
              <a:rPr lang="en-US">
                <a:latin typeface="Poppins"/>
                <a:cs typeface="Poppins"/>
              </a:rPr>
              <a:t>Software</a:t>
            </a:r>
            <a:endParaRPr lang="en-US"/>
          </a:p>
        </p:txBody>
      </p:sp>
      <p:sp>
        <p:nvSpPr>
          <p:cNvPr id="3" name="Text Placeholder 2">
            <a:extLst>
              <a:ext uri="{FF2B5EF4-FFF2-40B4-BE49-F238E27FC236}">
                <a16:creationId xmlns:a16="http://schemas.microsoft.com/office/drawing/2014/main" id="{CD24E016-83F3-182D-DBA2-884AEAD53B9A}"/>
              </a:ext>
            </a:extLst>
          </p:cNvPr>
          <p:cNvSpPr>
            <a:spLocks noGrp="1"/>
          </p:cNvSpPr>
          <p:nvPr>
            <p:ph type="body" sz="quarter" idx="14"/>
          </p:nvPr>
        </p:nvSpPr>
        <p:spPr>
          <a:xfrm>
            <a:off x="1724567" y="2099144"/>
            <a:ext cx="3524856" cy="3833344"/>
          </a:xfrm>
        </p:spPr>
        <p:txBody>
          <a:bodyPr vert="horz" lIns="0" tIns="0" rIns="0" bIns="0" rtlCol="0" anchor="t">
            <a:normAutofit/>
          </a:bodyPr>
          <a:lstStyle/>
          <a:p>
            <a:pPr marL="0" indent="0">
              <a:buNone/>
            </a:pPr>
            <a:r>
              <a:rPr lang="en-US">
                <a:latin typeface="Poppins"/>
                <a:cs typeface="Poppins"/>
              </a:rPr>
              <a:t> Hardware refers to the physical, tangible components of a computing system or electronic device. It includes all mechanical, electronic, and electric part that form the foundation of the system's functionality. Essentially, hardware is everything you can touch and see in a computer or device.</a:t>
            </a:r>
          </a:p>
        </p:txBody>
      </p:sp>
    </p:spTree>
    <p:extLst>
      <p:ext uri="{BB962C8B-B14F-4D97-AF65-F5344CB8AC3E}">
        <p14:creationId xmlns:p14="http://schemas.microsoft.com/office/powerpoint/2010/main" val="2787896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latin typeface="Poppins"/>
                <a:cs typeface="Poppins"/>
              </a:rPr>
              <a:t>Compiling</a:t>
            </a:r>
            <a:endParaRPr lang="en-US"/>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From source code to executable</a:t>
            </a:r>
            <a:endParaRPr lang="en-US"/>
          </a:p>
        </p:txBody>
      </p:sp>
      <p:sp>
        <p:nvSpPr>
          <p:cNvPr id="2" name="Rectangle: Rounded Corners 1">
            <a:extLst>
              <a:ext uri="{FF2B5EF4-FFF2-40B4-BE49-F238E27FC236}">
                <a16:creationId xmlns:a16="http://schemas.microsoft.com/office/drawing/2014/main" id="{ACE3ADFD-2EB5-D65E-79E0-49F0EA0EC3F0}"/>
              </a:ext>
            </a:extLst>
          </p:cNvPr>
          <p:cNvSpPr/>
          <p:nvPr/>
        </p:nvSpPr>
        <p:spPr>
          <a:xfrm>
            <a:off x="5384800" y="1042524"/>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Source Code</a:t>
            </a:r>
            <a:endParaRPr lang="en-US">
              <a:latin typeface="Poppins SemiBold" panose="00000700000000000000" pitchFamily="2" charset="0"/>
              <a:cs typeface="Poppins SemiBold" panose="00000700000000000000" pitchFamily="2" charset="0"/>
            </a:endParaRPr>
          </a:p>
        </p:txBody>
      </p:sp>
      <p:sp>
        <p:nvSpPr>
          <p:cNvPr id="6" name="Rectangle: Rounded Corners 5">
            <a:extLst>
              <a:ext uri="{FF2B5EF4-FFF2-40B4-BE49-F238E27FC236}">
                <a16:creationId xmlns:a16="http://schemas.microsoft.com/office/drawing/2014/main" id="{6AC25C2B-ABDB-6A61-BB03-EA41ACBD97AF}"/>
              </a:ext>
            </a:extLst>
          </p:cNvPr>
          <p:cNvSpPr/>
          <p:nvPr/>
        </p:nvSpPr>
        <p:spPr>
          <a:xfrm>
            <a:off x="5384797" y="2002945"/>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Preprocessor</a:t>
            </a:r>
            <a:endParaRPr lang="en-US">
              <a:latin typeface="Poppins SemiBold" panose="00000700000000000000" pitchFamily="2" charset="0"/>
              <a:cs typeface="Poppins SemiBold" panose="00000700000000000000" pitchFamily="2" charset="0"/>
            </a:endParaRPr>
          </a:p>
        </p:txBody>
      </p:sp>
      <p:sp>
        <p:nvSpPr>
          <p:cNvPr id="7" name="Rectangle: Rounded Corners 6">
            <a:extLst>
              <a:ext uri="{FF2B5EF4-FFF2-40B4-BE49-F238E27FC236}">
                <a16:creationId xmlns:a16="http://schemas.microsoft.com/office/drawing/2014/main" id="{8FABAB94-E59B-47B2-5AAF-5CA9147B4784}"/>
              </a:ext>
            </a:extLst>
          </p:cNvPr>
          <p:cNvSpPr/>
          <p:nvPr/>
        </p:nvSpPr>
        <p:spPr>
          <a:xfrm>
            <a:off x="5384797" y="2992734"/>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Compiler</a:t>
            </a:r>
            <a:endParaRPr lang="en-US">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2DB6D306-5B53-5082-9D93-C9CE26F3AD47}"/>
              </a:ext>
            </a:extLst>
          </p:cNvPr>
          <p:cNvSpPr/>
          <p:nvPr/>
        </p:nvSpPr>
        <p:spPr>
          <a:xfrm>
            <a:off x="5384798" y="3974172"/>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Assembler</a:t>
            </a:r>
            <a:endParaRPr lang="en-US">
              <a:latin typeface="Poppins SemiBold" panose="00000700000000000000" pitchFamily="2" charset="0"/>
              <a:cs typeface="Poppins SemiBold" panose="00000700000000000000" pitchFamily="2" charset="0"/>
            </a:endParaRPr>
          </a:p>
        </p:txBody>
      </p:sp>
      <p:sp>
        <p:nvSpPr>
          <p:cNvPr id="9" name="Rectangle: Rounded Corners 8">
            <a:extLst>
              <a:ext uri="{FF2B5EF4-FFF2-40B4-BE49-F238E27FC236}">
                <a16:creationId xmlns:a16="http://schemas.microsoft.com/office/drawing/2014/main" id="{58F14C60-F1C9-A9C6-D01B-66EDD7348AB2}"/>
              </a:ext>
            </a:extLst>
          </p:cNvPr>
          <p:cNvSpPr/>
          <p:nvPr/>
        </p:nvSpPr>
        <p:spPr>
          <a:xfrm>
            <a:off x="5384797" y="4955610"/>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Linker</a:t>
            </a:r>
            <a:endParaRPr lang="en-US">
              <a:latin typeface="Poppins SemiBold" panose="00000700000000000000" pitchFamily="2" charset="0"/>
              <a:cs typeface="Poppins SemiBold" panose="00000700000000000000" pitchFamily="2" charset="0"/>
            </a:endParaRPr>
          </a:p>
        </p:txBody>
      </p:sp>
      <p:cxnSp>
        <p:nvCxnSpPr>
          <p:cNvPr id="10" name="Straight Arrow Connector 9">
            <a:extLst>
              <a:ext uri="{FF2B5EF4-FFF2-40B4-BE49-F238E27FC236}">
                <a16:creationId xmlns:a16="http://schemas.microsoft.com/office/drawing/2014/main" id="{C4F11567-C605-278E-3160-5E533C5D96E9}"/>
              </a:ext>
            </a:extLst>
          </p:cNvPr>
          <p:cNvCxnSpPr>
            <a:cxnSpLocks/>
            <a:stCxn id="2" idx="2"/>
            <a:endCxn id="6" idx="0"/>
          </p:cNvCxnSpPr>
          <p:nvPr/>
        </p:nvCxnSpPr>
        <p:spPr>
          <a:xfrm flipH="1">
            <a:off x="6316866" y="1725010"/>
            <a:ext cx="3" cy="277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C958F-9267-C981-F11D-473CE755517A}"/>
              </a:ext>
            </a:extLst>
          </p:cNvPr>
          <p:cNvCxnSpPr>
            <a:cxnSpLocks/>
            <a:stCxn id="6" idx="2"/>
            <a:endCxn id="7" idx="0"/>
          </p:cNvCxnSpPr>
          <p:nvPr/>
        </p:nvCxnSpPr>
        <p:spPr>
          <a:xfrm>
            <a:off x="6316866" y="2685431"/>
            <a:ext cx="0" cy="307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3D67A-A936-36C4-4614-A8452A5FC454}"/>
              </a:ext>
            </a:extLst>
          </p:cNvPr>
          <p:cNvCxnSpPr>
            <a:cxnSpLocks/>
            <a:stCxn id="7" idx="2"/>
            <a:endCxn id="8" idx="0"/>
          </p:cNvCxnSpPr>
          <p:nvPr/>
        </p:nvCxnSpPr>
        <p:spPr>
          <a:xfrm>
            <a:off x="6316866" y="3675220"/>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48B330-8093-A5F2-FCDA-0683F9A03E22}"/>
              </a:ext>
            </a:extLst>
          </p:cNvPr>
          <p:cNvCxnSpPr>
            <a:cxnSpLocks/>
            <a:stCxn id="8" idx="2"/>
            <a:endCxn id="9" idx="0"/>
          </p:cNvCxnSpPr>
          <p:nvPr/>
        </p:nvCxnSpPr>
        <p:spPr>
          <a:xfrm flipH="1">
            <a:off x="6316866" y="4656658"/>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475834-C345-F0D0-D78F-A4780D600A72}"/>
              </a:ext>
            </a:extLst>
          </p:cNvPr>
          <p:cNvCxnSpPr>
            <a:cxnSpLocks/>
            <a:stCxn id="9" idx="2"/>
          </p:cNvCxnSpPr>
          <p:nvPr/>
        </p:nvCxnSpPr>
        <p:spPr>
          <a:xfrm>
            <a:off x="6316866" y="5638096"/>
            <a:ext cx="0" cy="246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B909DD-C848-B20F-8920-BFC573D6C194}"/>
              </a:ext>
            </a:extLst>
          </p:cNvPr>
          <p:cNvSpPr txBox="1"/>
          <p:nvPr/>
        </p:nvSpPr>
        <p:spPr>
          <a:xfrm>
            <a:off x="6316866" y="2700164"/>
            <a:ext cx="6094428" cy="276999"/>
          </a:xfrm>
          <a:prstGeom prst="rect">
            <a:avLst/>
          </a:prstGeom>
          <a:noFill/>
        </p:spPr>
        <p:txBody>
          <a:bodyPr wrap="square">
            <a:spAutoFit/>
          </a:bodyPr>
          <a:lstStyle/>
          <a:p>
            <a:r>
              <a:rPr lang="en-US" sz="1200"/>
              <a:t>Preprocessed file (.</a:t>
            </a:r>
            <a:r>
              <a:rPr lang="en-US" sz="1200" err="1"/>
              <a:t>i</a:t>
            </a:r>
            <a:r>
              <a:rPr lang="en-US" sz="1200"/>
              <a:t> file)</a:t>
            </a:r>
          </a:p>
        </p:txBody>
      </p:sp>
      <p:sp>
        <p:nvSpPr>
          <p:cNvPr id="56" name="TextBox 55">
            <a:extLst>
              <a:ext uri="{FF2B5EF4-FFF2-40B4-BE49-F238E27FC236}">
                <a16:creationId xmlns:a16="http://schemas.microsoft.com/office/drawing/2014/main" id="{5B0F796B-3F4A-31BA-DE46-50090E305C92}"/>
              </a:ext>
            </a:extLst>
          </p:cNvPr>
          <p:cNvSpPr txBox="1"/>
          <p:nvPr/>
        </p:nvSpPr>
        <p:spPr>
          <a:xfrm>
            <a:off x="6393852" y="3690791"/>
            <a:ext cx="6094428" cy="276999"/>
          </a:xfrm>
          <a:prstGeom prst="rect">
            <a:avLst/>
          </a:prstGeom>
          <a:noFill/>
        </p:spPr>
        <p:txBody>
          <a:bodyPr wrap="square">
            <a:spAutoFit/>
          </a:bodyPr>
          <a:lstStyle/>
          <a:p>
            <a:r>
              <a:rPr lang="en-US" sz="1200"/>
              <a:t>Assembly code (.s file)</a:t>
            </a:r>
          </a:p>
        </p:txBody>
      </p:sp>
      <p:sp>
        <p:nvSpPr>
          <p:cNvPr id="57" name="TextBox 56">
            <a:extLst>
              <a:ext uri="{FF2B5EF4-FFF2-40B4-BE49-F238E27FC236}">
                <a16:creationId xmlns:a16="http://schemas.microsoft.com/office/drawing/2014/main" id="{B4FC3257-E182-1BDE-7AC4-2E1329635072}"/>
              </a:ext>
            </a:extLst>
          </p:cNvPr>
          <p:cNvSpPr txBox="1"/>
          <p:nvPr/>
        </p:nvSpPr>
        <p:spPr>
          <a:xfrm>
            <a:off x="6393852" y="4663040"/>
            <a:ext cx="6094428" cy="276999"/>
          </a:xfrm>
          <a:prstGeom prst="rect">
            <a:avLst/>
          </a:prstGeom>
          <a:noFill/>
        </p:spPr>
        <p:txBody>
          <a:bodyPr wrap="square">
            <a:spAutoFit/>
          </a:bodyPr>
          <a:lstStyle/>
          <a:p>
            <a:r>
              <a:rPr lang="en-US" sz="1200"/>
              <a:t>Object code (.o file)</a:t>
            </a:r>
          </a:p>
        </p:txBody>
      </p:sp>
      <p:sp>
        <p:nvSpPr>
          <p:cNvPr id="58" name="TextBox 57">
            <a:extLst>
              <a:ext uri="{FF2B5EF4-FFF2-40B4-BE49-F238E27FC236}">
                <a16:creationId xmlns:a16="http://schemas.microsoft.com/office/drawing/2014/main" id="{B9D06DC6-6FB3-D038-3BFA-34B317B007FB}"/>
              </a:ext>
            </a:extLst>
          </p:cNvPr>
          <p:cNvSpPr txBox="1"/>
          <p:nvPr/>
        </p:nvSpPr>
        <p:spPr>
          <a:xfrm>
            <a:off x="5384797" y="5871873"/>
            <a:ext cx="6094428" cy="276999"/>
          </a:xfrm>
          <a:prstGeom prst="rect">
            <a:avLst/>
          </a:prstGeom>
          <a:noFill/>
        </p:spPr>
        <p:txBody>
          <a:bodyPr wrap="square">
            <a:spAutoFit/>
          </a:bodyPr>
          <a:lstStyle/>
          <a:p>
            <a:endParaRPr lang="en-US" sz="1200"/>
          </a:p>
        </p:txBody>
      </p:sp>
      <p:sp>
        <p:nvSpPr>
          <p:cNvPr id="59" name="TextBox 58">
            <a:extLst>
              <a:ext uri="{FF2B5EF4-FFF2-40B4-BE49-F238E27FC236}">
                <a16:creationId xmlns:a16="http://schemas.microsoft.com/office/drawing/2014/main" id="{8F327F4B-2716-5966-07E1-7D13719C17A4}"/>
              </a:ext>
            </a:extLst>
          </p:cNvPr>
          <p:cNvSpPr txBox="1"/>
          <p:nvPr/>
        </p:nvSpPr>
        <p:spPr>
          <a:xfrm>
            <a:off x="5648892" y="5810318"/>
            <a:ext cx="1317515" cy="338554"/>
          </a:xfrm>
          <a:prstGeom prst="rect">
            <a:avLst/>
          </a:prstGeom>
          <a:noFill/>
        </p:spPr>
        <p:txBody>
          <a:bodyPr wrap="square">
            <a:spAutoFit/>
          </a:bodyPr>
          <a:lstStyle/>
          <a:p>
            <a:r>
              <a:rPr lang="en-US" sz="1600"/>
              <a:t>Executable</a:t>
            </a:r>
          </a:p>
        </p:txBody>
      </p:sp>
    </p:spTree>
    <p:extLst>
      <p:ext uri="{BB962C8B-B14F-4D97-AF65-F5344CB8AC3E}">
        <p14:creationId xmlns:p14="http://schemas.microsoft.com/office/powerpoint/2010/main" val="3967607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Flashing the microcontroller</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Writing to Flash memory</a:t>
            </a:r>
            <a:endParaRPr lang="en-US"/>
          </a:p>
        </p:txBody>
      </p:sp>
      <p:sp>
        <p:nvSpPr>
          <p:cNvPr id="12" name="Rectangle: Rounded Corners 11">
            <a:extLst>
              <a:ext uri="{FF2B5EF4-FFF2-40B4-BE49-F238E27FC236}">
                <a16:creationId xmlns:a16="http://schemas.microsoft.com/office/drawing/2014/main" id="{6F963A6F-0511-BCFE-75FB-D56A133E470D}"/>
              </a:ext>
            </a:extLst>
          </p:cNvPr>
          <p:cNvSpPr/>
          <p:nvPr/>
        </p:nvSpPr>
        <p:spPr>
          <a:xfrm>
            <a:off x="4698365"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Microcontroller initialization</a:t>
            </a:r>
          </a:p>
        </p:txBody>
      </p:sp>
      <p:sp>
        <p:nvSpPr>
          <p:cNvPr id="14" name="Rectangle: Rounded Corners 13">
            <a:extLst>
              <a:ext uri="{FF2B5EF4-FFF2-40B4-BE49-F238E27FC236}">
                <a16:creationId xmlns:a16="http://schemas.microsoft.com/office/drawing/2014/main" id="{CED883B9-B80A-5D58-7C03-283E7EF2713B}"/>
              </a:ext>
            </a:extLst>
          </p:cNvPr>
          <p:cNvSpPr/>
          <p:nvPr/>
        </p:nvSpPr>
        <p:spPr>
          <a:xfrm>
            <a:off x="8869204" y="1285541"/>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Analysis of the ELF file</a:t>
            </a:r>
          </a:p>
        </p:txBody>
      </p:sp>
      <p:sp>
        <p:nvSpPr>
          <p:cNvPr id="15" name="Rectangle: Rounded Corners 14">
            <a:extLst>
              <a:ext uri="{FF2B5EF4-FFF2-40B4-BE49-F238E27FC236}">
                <a16:creationId xmlns:a16="http://schemas.microsoft.com/office/drawing/2014/main" id="{0664304F-00DF-64F1-35BA-F7340E93868F}"/>
              </a:ext>
            </a:extLst>
          </p:cNvPr>
          <p:cNvSpPr/>
          <p:nvPr/>
        </p:nvSpPr>
        <p:spPr>
          <a:xfrm>
            <a:off x="590509" y="4013728"/>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Writing in FLASH memory</a:t>
            </a:r>
          </a:p>
        </p:txBody>
      </p:sp>
      <p:sp>
        <p:nvSpPr>
          <p:cNvPr id="17" name="Rectangle: Rounded Corners 16">
            <a:extLst>
              <a:ext uri="{FF2B5EF4-FFF2-40B4-BE49-F238E27FC236}">
                <a16:creationId xmlns:a16="http://schemas.microsoft.com/office/drawing/2014/main" id="{0AD802AB-888B-6576-D0C3-BFD5D83B8DBD}"/>
              </a:ext>
            </a:extLst>
          </p:cNvPr>
          <p:cNvSpPr/>
          <p:nvPr/>
        </p:nvSpPr>
        <p:spPr>
          <a:xfrm>
            <a:off x="456803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Memory check</a:t>
            </a:r>
          </a:p>
        </p:txBody>
      </p:sp>
      <p:sp>
        <p:nvSpPr>
          <p:cNvPr id="18" name="Rectangle: Rounded Corners 17">
            <a:extLst>
              <a:ext uri="{FF2B5EF4-FFF2-40B4-BE49-F238E27FC236}">
                <a16:creationId xmlns:a16="http://schemas.microsoft.com/office/drawing/2014/main" id="{B8565D38-C1DD-566F-2E81-E87281FF8FEA}"/>
              </a:ext>
            </a:extLst>
          </p:cNvPr>
          <p:cNvSpPr/>
          <p:nvPr/>
        </p:nvSpPr>
        <p:spPr>
          <a:xfrm>
            <a:off x="854555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Completion of the process</a:t>
            </a:r>
          </a:p>
        </p:txBody>
      </p:sp>
      <p:sp>
        <p:nvSpPr>
          <p:cNvPr id="19" name="Rectangle: Rounded Corners 18">
            <a:extLst>
              <a:ext uri="{FF2B5EF4-FFF2-40B4-BE49-F238E27FC236}">
                <a16:creationId xmlns:a16="http://schemas.microsoft.com/office/drawing/2014/main" id="{F89459A6-0601-F360-D22F-0C545E44A14D}"/>
              </a:ext>
            </a:extLst>
          </p:cNvPr>
          <p:cNvSpPr/>
          <p:nvPr/>
        </p:nvSpPr>
        <p:spPr>
          <a:xfrm>
            <a:off x="527526"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Connect to microcontroller</a:t>
            </a:r>
          </a:p>
        </p:txBody>
      </p:sp>
      <p:cxnSp>
        <p:nvCxnSpPr>
          <p:cNvPr id="22" name="Straight Arrow Connector 21">
            <a:extLst>
              <a:ext uri="{FF2B5EF4-FFF2-40B4-BE49-F238E27FC236}">
                <a16:creationId xmlns:a16="http://schemas.microsoft.com/office/drawing/2014/main" id="{5AAD66E7-472D-8AF8-1ABE-13D5ED8EE18B}"/>
              </a:ext>
            </a:extLst>
          </p:cNvPr>
          <p:cNvCxnSpPr>
            <a:stCxn id="19" idx="3"/>
            <a:endCxn id="12" idx="1"/>
          </p:cNvCxnSpPr>
          <p:nvPr/>
        </p:nvCxnSpPr>
        <p:spPr>
          <a:xfrm>
            <a:off x="3164937"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B743DC-74C2-7085-DE15-DB23FEEB5D32}"/>
              </a:ext>
            </a:extLst>
          </p:cNvPr>
          <p:cNvCxnSpPr>
            <a:stCxn id="12" idx="3"/>
            <a:endCxn id="14" idx="1"/>
          </p:cNvCxnSpPr>
          <p:nvPr/>
        </p:nvCxnSpPr>
        <p:spPr>
          <a:xfrm>
            <a:off x="7335776"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FED74F-153B-9E2C-7B0A-1D3435A159F1}"/>
              </a:ext>
            </a:extLst>
          </p:cNvPr>
          <p:cNvCxnSpPr>
            <a:cxnSpLocks/>
            <a:stCxn id="14" idx="2"/>
            <a:endCxn id="15" idx="0"/>
          </p:cNvCxnSpPr>
          <p:nvPr/>
        </p:nvCxnSpPr>
        <p:spPr>
          <a:xfrm rot="5400000">
            <a:off x="4800902" y="-986644"/>
            <a:ext cx="2045701" cy="795504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1152C6-A021-F89F-1229-4A993EEED476}"/>
              </a:ext>
            </a:extLst>
          </p:cNvPr>
          <p:cNvCxnSpPr>
            <a:stCxn id="17" idx="3"/>
            <a:endCxn id="18" idx="1"/>
          </p:cNvCxnSpPr>
          <p:nvPr/>
        </p:nvCxnSpPr>
        <p:spPr>
          <a:xfrm>
            <a:off x="7079473" y="4354969"/>
            <a:ext cx="1466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7152FC-C0FE-C9E9-63AF-6E3EAFF6F68B}"/>
              </a:ext>
            </a:extLst>
          </p:cNvPr>
          <p:cNvCxnSpPr>
            <a:stCxn id="15" idx="3"/>
            <a:endCxn id="17" idx="1"/>
          </p:cNvCxnSpPr>
          <p:nvPr/>
        </p:nvCxnSpPr>
        <p:spPr>
          <a:xfrm flipV="1">
            <a:off x="3101952" y="4354969"/>
            <a:ext cx="1466078"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68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8088764" cy="1593836"/>
          </a:xfrm>
        </p:spPr>
        <p:txBody>
          <a:bodyPr anchor="b">
            <a:noAutofit/>
          </a:bodyPr>
          <a:lstStyle/>
          <a:p>
            <a:pPr>
              <a:lnSpc>
                <a:spcPct val="90000"/>
              </a:lnSpc>
            </a:pPr>
            <a:r>
              <a:rPr lang="en-US" sz="5400" b="1" i="1">
                <a:latin typeface="+mj-lt"/>
              </a:rPr>
              <a:t>S32K144 board</a:t>
            </a:r>
            <a:r>
              <a:rPr lang="en-US" sz="5400">
                <a:latin typeface="+mj-lt"/>
              </a:rPr>
              <a:t> ON VM</a:t>
            </a:r>
            <a:endParaRPr lang="en-US" sz="5000"/>
          </a:p>
        </p:txBody>
      </p:sp>
      <p:sp>
        <p:nvSpPr>
          <p:cNvPr id="2" name="Subtitle 4">
            <a:extLst>
              <a:ext uri="{FF2B5EF4-FFF2-40B4-BE49-F238E27FC236}">
                <a16:creationId xmlns:a16="http://schemas.microsoft.com/office/drawing/2014/main" id="{73D930AD-57D9-40DB-C1C9-144E97094A6C}"/>
              </a:ext>
            </a:extLst>
          </p:cNvPr>
          <p:cNvSpPr txBox="1">
            <a:spLocks/>
          </p:cNvSpPr>
          <p:nvPr/>
        </p:nvSpPr>
        <p:spPr>
          <a:xfrm>
            <a:off x="409777" y="3909999"/>
            <a:ext cx="6174317" cy="809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Set-up debug configuration &amp; exercise</a:t>
            </a:r>
          </a:p>
        </p:txBody>
      </p:sp>
    </p:spTree>
    <p:extLst>
      <p:ext uri="{BB962C8B-B14F-4D97-AF65-F5344CB8AC3E}">
        <p14:creationId xmlns:p14="http://schemas.microsoft.com/office/powerpoint/2010/main" val="1151641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A53AF5-AB3C-2C55-8BFD-FFD6459E2C48}"/>
              </a:ext>
            </a:extLst>
          </p:cNvPr>
          <p:cNvSpPr>
            <a:spLocks noGrp="1"/>
          </p:cNvSpPr>
          <p:nvPr>
            <p:ph type="body" sz="quarter" idx="21"/>
          </p:nvPr>
        </p:nvSpPr>
        <p:spPr>
          <a:xfrm>
            <a:off x="407988" y="3862461"/>
            <a:ext cx="2754312" cy="2108578"/>
          </a:xfrm>
        </p:spPr>
        <p:txBody>
          <a:bodyPr vert="horz" lIns="0" tIns="0" rIns="0" bIns="0" rtlCol="0" anchor="t">
            <a:normAutofit/>
          </a:bodyPr>
          <a:lstStyle/>
          <a:p>
            <a:r>
              <a:rPr lang="en-US">
                <a:latin typeface="Poppins"/>
                <a:cs typeface="Poppins"/>
              </a:rPr>
              <a:t>Get to Know Your Evaluation Board</a:t>
            </a:r>
            <a:endParaRPr lang="en-US"/>
          </a:p>
        </p:txBody>
      </p:sp>
      <p:pic>
        <p:nvPicPr>
          <p:cNvPr id="13" name="Picture Placeholder 12" descr="A circuit board with many components&#10;&#10;Description automatically generated">
            <a:extLst>
              <a:ext uri="{FF2B5EF4-FFF2-40B4-BE49-F238E27FC236}">
                <a16:creationId xmlns:a16="http://schemas.microsoft.com/office/drawing/2014/main" id="{D2F13EB2-F5F4-3B4C-004D-423409DB78AD}"/>
              </a:ext>
            </a:extLst>
          </p:cNvPr>
          <p:cNvPicPr>
            <a:picLocks noGrp="1" noChangeAspect="1"/>
          </p:cNvPicPr>
          <p:nvPr>
            <p:ph type="pic" sz="quarter" idx="22"/>
          </p:nvPr>
        </p:nvPicPr>
        <p:blipFill rotWithShape="1">
          <a:blip r:embed="rId2"/>
          <a:srcRect l="1011" t="1" r="1" b="1"/>
          <a:stretch/>
        </p:blipFill>
        <p:spPr>
          <a:xfrm>
            <a:off x="3346882" y="10"/>
            <a:ext cx="8845117" cy="6857990"/>
          </a:xfrm>
          <a:noFill/>
        </p:spPr>
      </p:pic>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7988" y="1605035"/>
            <a:ext cx="2735891" cy="2108579"/>
          </a:xfrm>
        </p:spPr>
        <p:txBody>
          <a:bodyPr anchor="b">
            <a:normAutofit/>
          </a:bodyPr>
          <a:lstStyle/>
          <a:p>
            <a:r>
              <a:rPr lang="en-GB"/>
              <a:t>S32K144</a:t>
            </a:r>
            <a:endParaRPr lang="en-US"/>
          </a:p>
          <a:p>
            <a:endParaRPr lang="en-GB"/>
          </a:p>
        </p:txBody>
      </p:sp>
      <p:sp>
        <p:nvSpPr>
          <p:cNvPr id="8" name="Text Placeholder 7">
            <a:extLst>
              <a:ext uri="{FF2B5EF4-FFF2-40B4-BE49-F238E27FC236}">
                <a16:creationId xmlns:a16="http://schemas.microsoft.com/office/drawing/2014/main" id="{22D58BB8-C5B2-F880-C294-E62F3FFB6C52}"/>
              </a:ext>
            </a:extLst>
          </p:cNvPr>
          <p:cNvSpPr>
            <a:spLocks noGrp="1"/>
          </p:cNvSpPr>
          <p:nvPr>
            <p:ph type="body" sz="quarter" idx="17"/>
          </p:nvPr>
        </p:nvSpPr>
        <p:spPr>
          <a:xfrm>
            <a:off x="400214" y="453700"/>
            <a:ext cx="2762086" cy="332167"/>
          </a:xfrm>
        </p:spPr>
        <p:txBody>
          <a:bodyPr anchor="b">
            <a:normAutofit/>
          </a:bodyPr>
          <a:lstStyle/>
          <a:p>
            <a:pPr>
              <a:spcAft>
                <a:spcPts val="600"/>
              </a:spcAft>
            </a:pPr>
            <a:r>
              <a:rPr lang="en-US"/>
              <a:t>02</a:t>
            </a:r>
          </a:p>
        </p:txBody>
      </p:sp>
    </p:spTree>
    <p:extLst>
      <p:ext uri="{BB962C8B-B14F-4D97-AF65-F5344CB8AC3E}">
        <p14:creationId xmlns:p14="http://schemas.microsoft.com/office/powerpoint/2010/main" val="3945906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195A-B20F-A9F9-8F6E-2B257822E283}"/>
              </a:ext>
            </a:extLst>
          </p:cNvPr>
          <p:cNvSpPr>
            <a:spLocks noGrp="1"/>
          </p:cNvSpPr>
          <p:nvPr>
            <p:ph type="title"/>
          </p:nvPr>
        </p:nvSpPr>
        <p:spPr/>
        <p:txBody>
          <a:bodyPr/>
          <a:lstStyle/>
          <a:p>
            <a:r>
              <a:rPr lang="en-US">
                <a:latin typeface="+mj-lt"/>
                <a:cs typeface="Arial"/>
              </a:rPr>
              <a:t>Attach Board to VM</a:t>
            </a:r>
            <a:endParaRPr lang="en-US">
              <a:latin typeface="+mj-lt"/>
            </a:endParaRPr>
          </a:p>
        </p:txBody>
      </p:sp>
      <p:sp>
        <p:nvSpPr>
          <p:cNvPr id="5" name="Text Placeholder 4">
            <a:extLst>
              <a:ext uri="{FF2B5EF4-FFF2-40B4-BE49-F238E27FC236}">
                <a16:creationId xmlns:a16="http://schemas.microsoft.com/office/drawing/2014/main" id="{4F2B832F-BE88-00AC-607B-7831C5D89F74}"/>
              </a:ext>
            </a:extLst>
          </p:cNvPr>
          <p:cNvSpPr>
            <a:spLocks noGrp="1"/>
          </p:cNvSpPr>
          <p:nvPr>
            <p:ph type="body" sz="quarter" idx="10"/>
          </p:nvPr>
        </p:nvSpPr>
        <p:spPr>
          <a:xfrm>
            <a:off x="394774" y="921353"/>
            <a:ext cx="9363380" cy="1478445"/>
          </a:xfrm>
        </p:spPr>
        <p:txBody>
          <a:bodyPr vert="horz" lIns="91440" tIns="45720" rIns="91440" bIns="45720" rtlCol="0" anchor="t">
            <a:normAutofit/>
          </a:bodyPr>
          <a:lstStyle/>
          <a:p>
            <a:pPr marL="169545" indent="-169545"/>
            <a:r>
              <a:rPr lang="en-US" sz="1800">
                <a:latin typeface="+mn-lt"/>
                <a:cs typeface="Arial"/>
              </a:rPr>
              <a:t>Option 1: With VM turned OFF, select the VM and click on </a:t>
            </a:r>
            <a:r>
              <a:rPr lang="en-US" sz="1800" b="1">
                <a:latin typeface="+mn-lt"/>
                <a:cs typeface="Arial"/>
              </a:rPr>
              <a:t>Settings </a:t>
            </a:r>
            <a:r>
              <a:rPr lang="en-US" sz="1800">
                <a:latin typeface="+mn-lt"/>
                <a:cs typeface="Arial"/>
              </a:rPr>
              <a:t>button or press </a:t>
            </a:r>
            <a:r>
              <a:rPr lang="en-US" sz="1800" b="1" err="1">
                <a:latin typeface="+mn-lt"/>
                <a:cs typeface="Arial"/>
              </a:rPr>
              <a:t>Ctrl+S</a:t>
            </a:r>
            <a:r>
              <a:rPr lang="en-US" sz="1800">
                <a:latin typeface="+mn-lt"/>
                <a:cs typeface="Arial"/>
              </a:rPr>
              <a:t> keys</a:t>
            </a:r>
            <a:endParaRPr lang="en-US" sz="1800">
              <a:latin typeface="+mn-lt"/>
            </a:endParaRPr>
          </a:p>
          <a:p>
            <a:pPr marL="169545" indent="-169545"/>
            <a:r>
              <a:rPr lang="en-US" sz="1800">
                <a:latin typeface="+mn-lt"/>
                <a:cs typeface="Arial"/>
              </a:rPr>
              <a:t>Select </a:t>
            </a:r>
            <a:r>
              <a:rPr lang="en-US" sz="1800" b="1">
                <a:latin typeface="+mn-lt"/>
                <a:cs typeface="Arial"/>
              </a:rPr>
              <a:t>USB </a:t>
            </a:r>
            <a:r>
              <a:rPr lang="en-US" sz="1800">
                <a:latin typeface="+mn-lt"/>
                <a:cs typeface="Arial"/>
              </a:rPr>
              <a:t>node then click on </a:t>
            </a:r>
            <a:r>
              <a:rPr lang="en-US" sz="1800" b="1">
                <a:latin typeface="+mn-lt"/>
                <a:cs typeface="Arial"/>
              </a:rPr>
              <a:t>Add new USB filter...</a:t>
            </a:r>
            <a:r>
              <a:rPr lang="en-US" sz="1800">
                <a:latin typeface="+mn-lt"/>
                <a:cs typeface="Arial"/>
              </a:rPr>
              <a:t> And from the list select </a:t>
            </a:r>
            <a:r>
              <a:rPr lang="en-US" sz="1800" b="1" i="1">
                <a:latin typeface="+mn-lt"/>
                <a:cs typeface="Arial"/>
              </a:rPr>
              <a:t>PE Microcomputer Systems Inc….. </a:t>
            </a:r>
            <a:r>
              <a:rPr lang="en-US" sz="1800" i="1">
                <a:latin typeface="+mn-lt"/>
                <a:cs typeface="Arial"/>
              </a:rPr>
              <a:t> </a:t>
            </a:r>
            <a:r>
              <a:rPr lang="en-US" sz="1800">
                <a:latin typeface="+mn-lt"/>
                <a:cs typeface="Arial"/>
              </a:rPr>
              <a:t>device</a:t>
            </a:r>
            <a:endParaRPr lang="en-US" sz="1800">
              <a:latin typeface="+mn-lt"/>
            </a:endParaRPr>
          </a:p>
        </p:txBody>
      </p:sp>
      <p:pic>
        <p:nvPicPr>
          <p:cNvPr id="8" name="Picture 7" descr="A screenshot of a computer&#10;&#10;Description automatically generated">
            <a:extLst>
              <a:ext uri="{FF2B5EF4-FFF2-40B4-BE49-F238E27FC236}">
                <a16:creationId xmlns:a16="http://schemas.microsoft.com/office/drawing/2014/main" id="{8F91F5B0-3EF2-B036-BF2F-657CE79752AE}"/>
              </a:ext>
            </a:extLst>
          </p:cNvPr>
          <p:cNvPicPr>
            <a:picLocks noChangeAspect="1"/>
          </p:cNvPicPr>
          <p:nvPr/>
        </p:nvPicPr>
        <p:blipFill>
          <a:blip r:embed="rId2"/>
          <a:stretch>
            <a:fillRect/>
          </a:stretch>
        </p:blipFill>
        <p:spPr>
          <a:xfrm>
            <a:off x="824752" y="2705867"/>
            <a:ext cx="7037366" cy="3504671"/>
          </a:xfrm>
          <a:prstGeom prst="rect">
            <a:avLst/>
          </a:prstGeom>
        </p:spPr>
      </p:pic>
      <p:sp>
        <p:nvSpPr>
          <p:cNvPr id="4" name="Text Placeholder 4">
            <a:extLst>
              <a:ext uri="{FF2B5EF4-FFF2-40B4-BE49-F238E27FC236}">
                <a16:creationId xmlns:a16="http://schemas.microsoft.com/office/drawing/2014/main" id="{2CD2A6D5-0537-2C44-0458-02D1652032F9}"/>
              </a:ext>
            </a:extLst>
          </p:cNvPr>
          <p:cNvSpPr txBox="1">
            <a:spLocks/>
          </p:cNvSpPr>
          <p:nvPr/>
        </p:nvSpPr>
        <p:spPr>
          <a:xfrm>
            <a:off x="7130007" y="2311543"/>
            <a:ext cx="5003048" cy="1531362"/>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1800" kern="0">
                <a:latin typeface="+mn-lt"/>
                <a:cs typeface="Arial"/>
              </a:rPr>
              <a:t>Option 2: With VM running, from the right-bottom of the VM screen, right click on USB icon and select </a:t>
            </a:r>
            <a:r>
              <a:rPr lang="en-US" sz="1800" b="1" i="1" kern="0">
                <a:latin typeface="+mn-lt"/>
                <a:cs typeface="Arial"/>
              </a:rPr>
              <a:t>PE Microcomputer Systems Inc….. </a:t>
            </a:r>
            <a:r>
              <a:rPr lang="en-US" sz="1800" i="1" kern="0">
                <a:latin typeface="+mn-lt"/>
                <a:cs typeface="Arial"/>
              </a:rPr>
              <a:t> </a:t>
            </a:r>
            <a:r>
              <a:rPr lang="en-US" sz="1800" kern="0">
                <a:latin typeface="+mn-lt"/>
                <a:cs typeface="Arial"/>
              </a:rPr>
              <a:t>device from the list</a:t>
            </a:r>
            <a:endParaRPr lang="en-US" sz="1800" kern="0">
              <a:latin typeface="+mn-lt"/>
            </a:endParaRPr>
          </a:p>
        </p:txBody>
      </p:sp>
      <p:pic>
        <p:nvPicPr>
          <p:cNvPr id="10" name="Picture 9" descr="A screenshot of a computer&#10;&#10;Description automatically generated">
            <a:extLst>
              <a:ext uri="{FF2B5EF4-FFF2-40B4-BE49-F238E27FC236}">
                <a16:creationId xmlns:a16="http://schemas.microsoft.com/office/drawing/2014/main" id="{8897280B-DFD1-79B4-2FFC-99F271C7592F}"/>
              </a:ext>
            </a:extLst>
          </p:cNvPr>
          <p:cNvPicPr>
            <a:picLocks noChangeAspect="1"/>
          </p:cNvPicPr>
          <p:nvPr/>
        </p:nvPicPr>
        <p:blipFill rotWithShape="1">
          <a:blip r:embed="rId3"/>
          <a:srcRect t="14737" r="37615" b="15838"/>
          <a:stretch/>
        </p:blipFill>
        <p:spPr>
          <a:xfrm>
            <a:off x="721783" y="2188105"/>
            <a:ext cx="2162949" cy="6943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BA6E79-BE77-7949-13E6-D6033D023640}"/>
              </a:ext>
            </a:extLst>
          </p:cNvPr>
          <p:cNvPicPr>
            <a:picLocks noChangeAspect="1"/>
          </p:cNvPicPr>
          <p:nvPr/>
        </p:nvPicPr>
        <p:blipFill>
          <a:blip r:embed="rId4"/>
          <a:stretch>
            <a:fillRect/>
          </a:stretch>
        </p:blipFill>
        <p:spPr>
          <a:xfrm>
            <a:off x="8018040" y="4175655"/>
            <a:ext cx="4173009" cy="1884892"/>
          </a:xfrm>
          <a:prstGeom prst="rect">
            <a:avLst/>
          </a:prstGeom>
        </p:spPr>
      </p:pic>
    </p:spTree>
    <p:extLst>
      <p:ext uri="{BB962C8B-B14F-4D97-AF65-F5344CB8AC3E}">
        <p14:creationId xmlns:p14="http://schemas.microsoft.com/office/powerpoint/2010/main" val="13481280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6BC-B55C-B05C-73F9-B13BA9C0B8AB}"/>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B4B2F419-B085-8907-73B4-7116E97A5F72}"/>
              </a:ext>
            </a:extLst>
          </p:cNvPr>
          <p:cNvSpPr>
            <a:spLocks noGrp="1"/>
          </p:cNvSpPr>
          <p:nvPr>
            <p:ph type="body" sz="quarter" idx="10"/>
          </p:nvPr>
        </p:nvSpPr>
        <p:spPr/>
        <p:txBody>
          <a:bodyPr/>
          <a:lstStyle/>
          <a:p>
            <a:r>
              <a:rPr lang="en-US">
                <a:latin typeface="+mn-lt"/>
              </a:rPr>
              <a:t>Start </a:t>
            </a:r>
            <a:r>
              <a:rPr lang="en-US" b="1" i="1">
                <a:latin typeface="+mn-lt"/>
              </a:rPr>
              <a:t>S32 Design Studio for S32 Platform 3.5</a:t>
            </a:r>
          </a:p>
          <a:p>
            <a:r>
              <a:rPr lang="en-US">
                <a:latin typeface="+mn-lt"/>
              </a:rPr>
              <a:t>Select </a:t>
            </a:r>
            <a:r>
              <a:rPr lang="en-US" b="1">
                <a:latin typeface="+mn-lt"/>
              </a:rPr>
              <a:t>hello world </a:t>
            </a:r>
            <a:r>
              <a:rPr lang="en-US">
                <a:latin typeface="+mn-lt"/>
              </a:rPr>
              <a:t>project</a:t>
            </a:r>
          </a:p>
          <a:p>
            <a:r>
              <a:rPr lang="en-US">
                <a:latin typeface="+mn-lt"/>
              </a:rPr>
              <a:t>Build project – click </a:t>
            </a:r>
            <a:r>
              <a:rPr lang="en-US" b="1">
                <a:latin typeface="+mn-lt"/>
              </a:rPr>
              <a:t>Project </a:t>
            </a:r>
            <a:r>
              <a:rPr lang="en-US" b="1" i="0">
                <a:solidFill>
                  <a:srgbClr val="000000"/>
                </a:solidFill>
                <a:effectLst/>
                <a:latin typeface="+mn-lt"/>
              </a:rPr>
              <a:t>&gt; Build All (</a:t>
            </a:r>
            <a:r>
              <a:rPr lang="en-US" b="1" i="0" err="1">
                <a:solidFill>
                  <a:srgbClr val="000000"/>
                </a:solidFill>
                <a:effectLst/>
                <a:latin typeface="+mn-lt"/>
              </a:rPr>
              <a:t>Ctrl+B</a:t>
            </a:r>
            <a:r>
              <a:rPr lang="en-US" b="1" i="0">
                <a:solidFill>
                  <a:srgbClr val="000000"/>
                </a:solidFill>
                <a:effectLst/>
                <a:latin typeface="+mn-lt"/>
              </a:rPr>
              <a:t>)</a:t>
            </a:r>
            <a:r>
              <a:rPr lang="en-US" b="1">
                <a:latin typeface="+mn-lt"/>
              </a:rPr>
              <a:t> </a:t>
            </a:r>
            <a:endParaRPr lang="en-US">
              <a:latin typeface="+mn-lt"/>
            </a:endParaRPr>
          </a:p>
          <a:p>
            <a:r>
              <a:rPr lang="en-US" b="0" i="0">
                <a:solidFill>
                  <a:srgbClr val="000000"/>
                </a:solidFill>
                <a:effectLst/>
                <a:latin typeface="+mn-lt"/>
              </a:rPr>
              <a:t>Click </a:t>
            </a:r>
            <a:r>
              <a:rPr lang="en-US" b="1" i="0">
                <a:solidFill>
                  <a:srgbClr val="000000"/>
                </a:solidFill>
                <a:effectLst/>
                <a:latin typeface="+mn-lt"/>
              </a:rPr>
              <a:t>Run &gt; Run</a:t>
            </a:r>
            <a:r>
              <a:rPr lang="en-US" b="0" i="0">
                <a:solidFill>
                  <a:srgbClr val="000000"/>
                </a:solidFill>
                <a:effectLst/>
                <a:latin typeface="+mn-lt"/>
              </a:rPr>
              <a:t> or </a:t>
            </a:r>
            <a:r>
              <a:rPr lang="en-US" b="1" i="0">
                <a:solidFill>
                  <a:srgbClr val="000000"/>
                </a:solidFill>
                <a:effectLst/>
                <a:latin typeface="+mn-lt"/>
              </a:rPr>
              <a:t>Run &gt; Debug</a:t>
            </a:r>
            <a:r>
              <a:rPr lang="en-US" b="0" i="0">
                <a:solidFill>
                  <a:srgbClr val="000000"/>
                </a:solidFill>
                <a:effectLst/>
                <a:latin typeface="+mn-lt"/>
              </a:rPr>
              <a:t>.</a:t>
            </a:r>
          </a:p>
          <a:p>
            <a:r>
              <a:rPr lang="en-US">
                <a:latin typeface="+mn-lt"/>
              </a:rPr>
              <a:t>Expand </a:t>
            </a:r>
            <a:r>
              <a:rPr lang="en-US" b="1" i="1">
                <a:latin typeface="+mn-lt"/>
              </a:rPr>
              <a:t>GDB </a:t>
            </a:r>
            <a:r>
              <a:rPr lang="en-US" b="1" i="1" err="1">
                <a:latin typeface="+mn-lt"/>
              </a:rPr>
              <a:t>PEMicro</a:t>
            </a:r>
            <a:r>
              <a:rPr lang="en-US" b="1" i="1">
                <a:latin typeface="+mn-lt"/>
              </a:rPr>
              <a:t> Interface Debugging</a:t>
            </a:r>
          </a:p>
          <a:p>
            <a:r>
              <a:rPr lang="en-US">
                <a:latin typeface="+mn-lt"/>
              </a:rPr>
              <a:t>If there is no entry like </a:t>
            </a:r>
            <a:r>
              <a:rPr lang="en-US" i="1">
                <a:latin typeface="+mn-lt"/>
              </a:rPr>
              <a:t>{</a:t>
            </a:r>
            <a:r>
              <a:rPr lang="en-US" i="1" err="1">
                <a:latin typeface="+mn-lt"/>
              </a:rPr>
              <a:t>project_name</a:t>
            </a:r>
            <a:r>
              <a:rPr lang="en-US" i="1">
                <a:latin typeface="+mn-lt"/>
              </a:rPr>
              <a:t>}_</a:t>
            </a:r>
            <a:r>
              <a:rPr lang="en-US" i="1" err="1">
                <a:latin typeface="+mn-lt"/>
              </a:rPr>
              <a:t>Debug_FLASH</a:t>
            </a:r>
            <a:r>
              <a:rPr lang="en-US" i="1">
                <a:latin typeface="+mn-lt"/>
              </a:rPr>
              <a:t> </a:t>
            </a:r>
            <a:r>
              <a:rPr lang="en-US">
                <a:latin typeface="+mn-lt"/>
              </a:rPr>
              <a:t>create a new configuration -&gt; right click on </a:t>
            </a:r>
            <a:r>
              <a:rPr lang="en-US" b="1" i="1">
                <a:latin typeface="+mn-lt"/>
              </a:rPr>
              <a:t>GDB </a:t>
            </a:r>
            <a:r>
              <a:rPr lang="en-US" b="1" i="1" err="1">
                <a:latin typeface="+mn-lt"/>
              </a:rPr>
              <a:t>PEMicro</a:t>
            </a:r>
            <a:r>
              <a:rPr lang="en-US" b="1" i="1">
                <a:latin typeface="+mn-lt"/>
              </a:rPr>
              <a:t> Interface Debugging -&gt; New Configuration</a:t>
            </a:r>
          </a:p>
          <a:p>
            <a:endParaRPr lang="en-US">
              <a:latin typeface="+mn-lt"/>
            </a:endParaRPr>
          </a:p>
          <a:p>
            <a:pPr marL="0" indent="0">
              <a:buNone/>
            </a:pPr>
            <a:endParaRPr lang="en-US">
              <a:latin typeface="+mn-lt"/>
            </a:endParaRPr>
          </a:p>
          <a:p>
            <a:endParaRPr lang="en-US" i="1">
              <a:latin typeface="+mn-lt"/>
            </a:endParaRPr>
          </a:p>
          <a:p>
            <a:endParaRPr lang="en-US" b="1" i="1">
              <a:latin typeface="+mn-lt"/>
            </a:endParaRPr>
          </a:p>
        </p:txBody>
      </p:sp>
      <p:pic>
        <p:nvPicPr>
          <p:cNvPr id="5" name="Picture 4">
            <a:extLst>
              <a:ext uri="{FF2B5EF4-FFF2-40B4-BE49-F238E27FC236}">
                <a16:creationId xmlns:a16="http://schemas.microsoft.com/office/drawing/2014/main" id="{04B0D847-F33B-FBE8-8747-ED5B063D43A2}"/>
              </a:ext>
            </a:extLst>
          </p:cNvPr>
          <p:cNvPicPr>
            <a:picLocks noChangeAspect="1"/>
          </p:cNvPicPr>
          <p:nvPr/>
        </p:nvPicPr>
        <p:blipFill>
          <a:blip r:embed="rId2"/>
          <a:stretch>
            <a:fillRect/>
          </a:stretch>
        </p:blipFill>
        <p:spPr>
          <a:xfrm>
            <a:off x="6627751" y="741088"/>
            <a:ext cx="866896" cy="1181265"/>
          </a:xfrm>
          <a:prstGeom prst="rect">
            <a:avLst/>
          </a:prstGeom>
        </p:spPr>
      </p:pic>
      <p:pic>
        <p:nvPicPr>
          <p:cNvPr id="9" name="Picture 8">
            <a:extLst>
              <a:ext uri="{FF2B5EF4-FFF2-40B4-BE49-F238E27FC236}">
                <a16:creationId xmlns:a16="http://schemas.microsoft.com/office/drawing/2014/main" id="{2B6A99BC-9B58-B21F-9A27-9FA409C46F27}"/>
              </a:ext>
            </a:extLst>
          </p:cNvPr>
          <p:cNvPicPr>
            <a:picLocks noChangeAspect="1"/>
          </p:cNvPicPr>
          <p:nvPr/>
        </p:nvPicPr>
        <p:blipFill>
          <a:blip r:embed="rId3"/>
          <a:stretch>
            <a:fillRect/>
          </a:stretch>
        </p:blipFill>
        <p:spPr>
          <a:xfrm>
            <a:off x="6627751" y="4449248"/>
            <a:ext cx="4474480" cy="774686"/>
          </a:xfrm>
          <a:prstGeom prst="rect">
            <a:avLst/>
          </a:prstGeom>
        </p:spPr>
      </p:pic>
    </p:spTree>
    <p:extLst>
      <p:ext uri="{BB962C8B-B14F-4D97-AF65-F5344CB8AC3E}">
        <p14:creationId xmlns:p14="http://schemas.microsoft.com/office/powerpoint/2010/main" val="766536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2A0B-38A2-2BB7-1B1F-62C3B25DE915}"/>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FBF2BC4E-8DCD-52E4-6813-3F1A2D25A331}"/>
              </a:ext>
            </a:extLst>
          </p:cNvPr>
          <p:cNvSpPr>
            <a:spLocks noGrp="1"/>
          </p:cNvSpPr>
          <p:nvPr>
            <p:ph type="body" sz="quarter" idx="10"/>
          </p:nvPr>
        </p:nvSpPr>
        <p:spPr>
          <a:xfrm>
            <a:off x="394774" y="1153265"/>
            <a:ext cx="6947523" cy="5493067"/>
          </a:xfrm>
        </p:spPr>
        <p:txBody>
          <a:bodyPr>
            <a:normAutofit fontScale="92500" lnSpcReduction="10000"/>
          </a:bodyPr>
          <a:lstStyle/>
          <a:p>
            <a:r>
              <a:rPr lang="en-US">
                <a:latin typeface="+mn-lt"/>
              </a:rPr>
              <a:t>In the </a:t>
            </a:r>
            <a:r>
              <a:rPr lang="en-US" b="1">
                <a:latin typeface="+mn-lt"/>
              </a:rPr>
              <a:t>Main</a:t>
            </a:r>
            <a:r>
              <a:rPr lang="en-US">
                <a:latin typeface="+mn-lt"/>
              </a:rPr>
              <a:t> tab select </a:t>
            </a:r>
            <a:r>
              <a:rPr lang="en-US" b="1" i="1">
                <a:latin typeface="+mn-lt"/>
              </a:rPr>
              <a:t>Project</a:t>
            </a:r>
            <a:r>
              <a:rPr lang="en-US">
                <a:latin typeface="+mn-lt"/>
              </a:rPr>
              <a:t> and </a:t>
            </a:r>
            <a:r>
              <a:rPr lang="en-US" i="1">
                <a:latin typeface="+mn-lt"/>
              </a:rPr>
              <a:t>C/C++ Application</a:t>
            </a:r>
          </a:p>
          <a:p>
            <a:r>
              <a:rPr lang="en-US">
                <a:latin typeface="+mn-lt"/>
              </a:rPr>
              <a:t>In the </a:t>
            </a:r>
            <a:r>
              <a:rPr lang="en-US" b="1" err="1">
                <a:latin typeface="+mn-lt"/>
              </a:rPr>
              <a:t>Pemicro</a:t>
            </a:r>
            <a:r>
              <a:rPr lang="en-US" b="1">
                <a:latin typeface="+mn-lt"/>
              </a:rPr>
              <a:t> Debugger</a:t>
            </a:r>
            <a:r>
              <a:rPr lang="en-US">
                <a:latin typeface="+mn-lt"/>
              </a:rPr>
              <a:t> tab set </a:t>
            </a:r>
            <a:r>
              <a:rPr lang="en-US" b="1">
                <a:latin typeface="+mn-lt"/>
              </a:rPr>
              <a:t>Interface, Port</a:t>
            </a:r>
          </a:p>
          <a:p>
            <a:r>
              <a:rPr lang="en-US">
                <a:latin typeface="+mn-lt"/>
              </a:rPr>
              <a:t>Click on </a:t>
            </a:r>
            <a:r>
              <a:rPr lang="en-US" b="1" i="1">
                <a:latin typeface="+mn-lt"/>
              </a:rPr>
              <a:t>Select Device </a:t>
            </a:r>
            <a:r>
              <a:rPr lang="en-US">
                <a:latin typeface="+mn-lt"/>
              </a:rPr>
              <a:t>and select </a:t>
            </a:r>
            <a:r>
              <a:rPr lang="en-US" b="1" i="1">
                <a:latin typeface="+mn-lt"/>
              </a:rPr>
              <a:t>S32K144WF512M8</a:t>
            </a:r>
            <a:r>
              <a:rPr lang="en-US">
                <a:latin typeface="+mn-lt"/>
              </a:rPr>
              <a:t> device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a:latin typeface="+mn-lt"/>
              </a:rPr>
              <a:t>Click on </a:t>
            </a:r>
            <a:r>
              <a:rPr lang="en-US" b="1">
                <a:latin typeface="+mn-lt"/>
              </a:rPr>
              <a:t>Debug</a:t>
            </a:r>
            <a:r>
              <a:rPr lang="en-US">
                <a:latin typeface="+mn-lt"/>
              </a:rPr>
              <a:t> button – the project will be flashed on board and the application will start to run on this.</a:t>
            </a:r>
          </a:p>
          <a:p>
            <a:r>
              <a:rPr lang="en-US">
                <a:latin typeface="+mn-lt"/>
              </a:rPr>
              <a:t>From this point, the Debug perspective will be opened and the execution will stop at the first line of </a:t>
            </a:r>
            <a:r>
              <a:rPr lang="en-US" b="1">
                <a:latin typeface="+mn-lt"/>
              </a:rPr>
              <a:t>main</a:t>
            </a:r>
            <a:r>
              <a:rPr lang="en-US">
                <a:latin typeface="+mn-lt"/>
              </a:rPr>
              <a:t> function – click </a:t>
            </a:r>
            <a:r>
              <a:rPr lang="en-US" b="1">
                <a:latin typeface="+mn-lt"/>
              </a:rPr>
              <a:t>F8</a:t>
            </a:r>
            <a:r>
              <a:rPr lang="en-US">
                <a:latin typeface="+mn-lt"/>
              </a:rPr>
              <a:t> to resume the code execution</a:t>
            </a:r>
          </a:p>
        </p:txBody>
      </p:sp>
      <p:pic>
        <p:nvPicPr>
          <p:cNvPr id="6" name="Picture 5">
            <a:extLst>
              <a:ext uri="{FF2B5EF4-FFF2-40B4-BE49-F238E27FC236}">
                <a16:creationId xmlns:a16="http://schemas.microsoft.com/office/drawing/2014/main" id="{E8B65637-574B-83F7-FC6D-82B9A9683A94}"/>
              </a:ext>
            </a:extLst>
          </p:cNvPr>
          <p:cNvPicPr>
            <a:picLocks noChangeAspect="1"/>
          </p:cNvPicPr>
          <p:nvPr/>
        </p:nvPicPr>
        <p:blipFill>
          <a:blip r:embed="rId2"/>
          <a:stretch>
            <a:fillRect/>
          </a:stretch>
        </p:blipFill>
        <p:spPr>
          <a:xfrm>
            <a:off x="1075764" y="2496301"/>
            <a:ext cx="5958177" cy="2320820"/>
          </a:xfrm>
          <a:prstGeom prst="rect">
            <a:avLst/>
          </a:prstGeom>
        </p:spPr>
      </p:pic>
      <p:pic>
        <p:nvPicPr>
          <p:cNvPr id="12" name="Picture 11">
            <a:extLst>
              <a:ext uri="{FF2B5EF4-FFF2-40B4-BE49-F238E27FC236}">
                <a16:creationId xmlns:a16="http://schemas.microsoft.com/office/drawing/2014/main" id="{4E15D260-5DF7-7CA4-F692-8BA390F8E5B5}"/>
              </a:ext>
            </a:extLst>
          </p:cNvPr>
          <p:cNvPicPr>
            <a:picLocks noChangeAspect="1"/>
          </p:cNvPicPr>
          <p:nvPr/>
        </p:nvPicPr>
        <p:blipFill>
          <a:blip r:embed="rId3"/>
          <a:stretch>
            <a:fillRect/>
          </a:stretch>
        </p:blipFill>
        <p:spPr>
          <a:xfrm>
            <a:off x="7342297" y="566446"/>
            <a:ext cx="4454928" cy="1700159"/>
          </a:xfrm>
          <a:prstGeom prst="rect">
            <a:avLst/>
          </a:prstGeom>
        </p:spPr>
      </p:pic>
      <p:pic>
        <p:nvPicPr>
          <p:cNvPr id="14" name="Picture 13">
            <a:extLst>
              <a:ext uri="{FF2B5EF4-FFF2-40B4-BE49-F238E27FC236}">
                <a16:creationId xmlns:a16="http://schemas.microsoft.com/office/drawing/2014/main" id="{DE69182F-F4AF-8399-716F-73A15324552D}"/>
              </a:ext>
            </a:extLst>
          </p:cNvPr>
          <p:cNvPicPr>
            <a:picLocks noChangeAspect="1"/>
          </p:cNvPicPr>
          <p:nvPr/>
        </p:nvPicPr>
        <p:blipFill>
          <a:blip r:embed="rId4"/>
          <a:stretch>
            <a:fillRect/>
          </a:stretch>
        </p:blipFill>
        <p:spPr>
          <a:xfrm>
            <a:off x="7423150" y="2759328"/>
            <a:ext cx="2923117" cy="2820446"/>
          </a:xfrm>
          <a:prstGeom prst="rect">
            <a:avLst/>
          </a:prstGeom>
        </p:spPr>
      </p:pic>
    </p:spTree>
    <p:extLst>
      <p:ext uri="{BB962C8B-B14F-4D97-AF65-F5344CB8AC3E}">
        <p14:creationId xmlns:p14="http://schemas.microsoft.com/office/powerpoint/2010/main" val="12203187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46A9D-3D37-F4C3-55E3-DE76C64F906C}"/>
              </a:ext>
            </a:extLst>
          </p:cNvPr>
          <p:cNvSpPr>
            <a:spLocks noGrp="1"/>
          </p:cNvSpPr>
          <p:nvPr>
            <p:ph type="title"/>
          </p:nvPr>
        </p:nvSpPr>
        <p:spPr/>
        <p:txBody>
          <a:bodyPr/>
          <a:lstStyle/>
          <a:p>
            <a:r>
              <a:rPr lang="en-US">
                <a:latin typeface="Poppins SemiBold"/>
                <a:cs typeface="Poppins SemiBold"/>
              </a:rPr>
              <a:t>REPLI-CAR NETWORK</a:t>
            </a:r>
            <a:endParaRPr lang="en-US"/>
          </a:p>
        </p:txBody>
      </p:sp>
      <p:grpSp>
        <p:nvGrpSpPr>
          <p:cNvPr id="4" name="Group 3">
            <a:extLst>
              <a:ext uri="{FF2B5EF4-FFF2-40B4-BE49-F238E27FC236}">
                <a16:creationId xmlns:a16="http://schemas.microsoft.com/office/drawing/2014/main" id="{7556E55E-4ADE-8499-34C0-B2E44BBE6E32}"/>
              </a:ext>
            </a:extLst>
          </p:cNvPr>
          <p:cNvGrpSpPr/>
          <p:nvPr/>
        </p:nvGrpSpPr>
        <p:grpSpPr>
          <a:xfrm>
            <a:off x="5055832" y="1660916"/>
            <a:ext cx="2080335" cy="4357498"/>
            <a:chOff x="5055832" y="1660916"/>
            <a:chExt cx="1353765" cy="3050524"/>
          </a:xfrm>
        </p:grpSpPr>
        <p:pic>
          <p:nvPicPr>
            <p:cNvPr id="186" name="Picture 185" descr="A picture containing text&#10;&#10;Description automatically generated">
              <a:extLst>
                <a:ext uri="{FF2B5EF4-FFF2-40B4-BE49-F238E27FC236}">
                  <a16:creationId xmlns:a16="http://schemas.microsoft.com/office/drawing/2014/main" id="{6C2613D7-DD2A-335E-7BF2-A3556E75CA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12" r="37426"/>
            <a:stretch/>
          </p:blipFill>
          <p:spPr>
            <a:xfrm>
              <a:off x="5055832" y="1660916"/>
              <a:ext cx="1353765" cy="3050524"/>
            </a:xfrm>
            <a:prstGeom prst="rect">
              <a:avLst/>
            </a:prstGeom>
          </p:spPr>
        </p:pic>
        <p:grpSp>
          <p:nvGrpSpPr>
            <p:cNvPr id="187" name="Group 186">
              <a:extLst>
                <a:ext uri="{FF2B5EF4-FFF2-40B4-BE49-F238E27FC236}">
                  <a16:creationId xmlns:a16="http://schemas.microsoft.com/office/drawing/2014/main" id="{DC5FB088-DC01-E95A-D068-7A5A3920AE6C}"/>
                </a:ext>
              </a:extLst>
            </p:cNvPr>
            <p:cNvGrpSpPr/>
            <p:nvPr/>
          </p:nvGrpSpPr>
          <p:grpSpPr>
            <a:xfrm>
              <a:off x="5291162" y="2058336"/>
              <a:ext cx="968176" cy="2186941"/>
              <a:chOff x="5291166" y="2058336"/>
              <a:chExt cx="1353605" cy="3057553"/>
            </a:xfrm>
          </p:grpSpPr>
          <p:grpSp>
            <p:nvGrpSpPr>
              <p:cNvPr id="188" name="Group 187">
                <a:extLst>
                  <a:ext uri="{FF2B5EF4-FFF2-40B4-BE49-F238E27FC236}">
                    <a16:creationId xmlns:a16="http://schemas.microsoft.com/office/drawing/2014/main" id="{7950E2BF-FC29-DF29-D6E6-9DCE0439ECF9}"/>
                  </a:ext>
                </a:extLst>
              </p:cNvPr>
              <p:cNvGrpSpPr/>
              <p:nvPr/>
            </p:nvGrpSpPr>
            <p:grpSpPr>
              <a:xfrm>
                <a:off x="5481779" y="2058336"/>
                <a:ext cx="860322" cy="1832445"/>
                <a:chOff x="5481779" y="2058336"/>
                <a:chExt cx="1202161" cy="2686663"/>
              </a:xfrm>
            </p:grpSpPr>
            <p:sp>
              <p:nvSpPr>
                <p:cNvPr id="247" name="Freeform: Shape 246">
                  <a:extLst>
                    <a:ext uri="{FF2B5EF4-FFF2-40B4-BE49-F238E27FC236}">
                      <a16:creationId xmlns:a16="http://schemas.microsoft.com/office/drawing/2014/main" id="{076D057E-E141-210F-8543-E69C0F834436}"/>
                    </a:ext>
                  </a:extLst>
                </p:cNvPr>
                <p:cNvSpPr/>
                <p:nvPr/>
              </p:nvSpPr>
              <p:spPr>
                <a:xfrm rot="5400000">
                  <a:off x="4843462" y="333676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48" name="Straight Connector 247">
                  <a:extLst>
                    <a:ext uri="{FF2B5EF4-FFF2-40B4-BE49-F238E27FC236}">
                      <a16:creationId xmlns:a16="http://schemas.microsoft.com/office/drawing/2014/main" id="{D458ECAB-0BEC-0407-7D3A-71E299EEA6B0}"/>
                    </a:ext>
                  </a:extLst>
                </p:cNvPr>
                <p:cNvCxnSpPr/>
                <p:nvPr/>
              </p:nvCxnSpPr>
              <p:spPr>
                <a:xfrm rot="5400000">
                  <a:off x="6081039" y="2776014"/>
                  <a:ext cx="0" cy="994775"/>
                </a:xfrm>
                <a:prstGeom prst="line">
                  <a:avLst/>
                </a:prstGeom>
                <a:noFill/>
                <a:ln w="12700" cap="flat" cmpd="sng" algn="ctr">
                  <a:solidFill>
                    <a:srgbClr val="000000">
                      <a:lumMod val="65000"/>
                      <a:lumOff val="35000"/>
                    </a:srgbClr>
                  </a:solidFill>
                  <a:prstDash val="solid"/>
                </a:ln>
                <a:effectLst/>
              </p:spPr>
            </p:cxnSp>
            <p:cxnSp>
              <p:nvCxnSpPr>
                <p:cNvPr id="249" name="Straight Connector 248">
                  <a:extLst>
                    <a:ext uri="{FF2B5EF4-FFF2-40B4-BE49-F238E27FC236}">
                      <a16:creationId xmlns:a16="http://schemas.microsoft.com/office/drawing/2014/main" id="{95BEFCE7-0085-8DE2-323E-8509EC09DED1}"/>
                    </a:ext>
                  </a:extLst>
                </p:cNvPr>
                <p:cNvCxnSpPr/>
                <p:nvPr/>
              </p:nvCxnSpPr>
              <p:spPr>
                <a:xfrm rot="5400000">
                  <a:off x="6044047" y="3447304"/>
                  <a:ext cx="0" cy="1068759"/>
                </a:xfrm>
                <a:prstGeom prst="line">
                  <a:avLst/>
                </a:prstGeom>
                <a:noFill/>
                <a:ln w="12700" cap="flat" cmpd="sng" algn="ctr">
                  <a:solidFill>
                    <a:srgbClr val="000000">
                      <a:lumMod val="65000"/>
                      <a:lumOff val="35000"/>
                    </a:srgbClr>
                  </a:solidFill>
                  <a:prstDash val="solid"/>
                </a:ln>
                <a:effectLst/>
              </p:spPr>
            </p:cxnSp>
            <p:cxnSp>
              <p:nvCxnSpPr>
                <p:cNvPr id="250" name="Straight Connector 249">
                  <a:extLst>
                    <a:ext uri="{FF2B5EF4-FFF2-40B4-BE49-F238E27FC236}">
                      <a16:creationId xmlns:a16="http://schemas.microsoft.com/office/drawing/2014/main" id="{9B425C44-5BA5-2752-F4DD-AFAC657C285F}"/>
                    </a:ext>
                  </a:extLst>
                </p:cNvPr>
                <p:cNvCxnSpPr/>
                <p:nvPr/>
              </p:nvCxnSpPr>
              <p:spPr>
                <a:xfrm rot="5400000">
                  <a:off x="6228514" y="4040011"/>
                  <a:ext cx="0" cy="351926"/>
                </a:xfrm>
                <a:prstGeom prst="line">
                  <a:avLst/>
                </a:prstGeom>
                <a:noFill/>
                <a:ln w="12700" cap="flat" cmpd="sng" algn="ctr">
                  <a:solidFill>
                    <a:srgbClr val="000000">
                      <a:lumMod val="65000"/>
                      <a:lumOff val="35000"/>
                    </a:srgbClr>
                  </a:solidFill>
                  <a:prstDash val="solid"/>
                </a:ln>
                <a:effectLst/>
              </p:spPr>
            </p:cxnSp>
            <p:cxnSp>
              <p:nvCxnSpPr>
                <p:cNvPr id="251" name="Straight Connector 250">
                  <a:extLst>
                    <a:ext uri="{FF2B5EF4-FFF2-40B4-BE49-F238E27FC236}">
                      <a16:creationId xmlns:a16="http://schemas.microsoft.com/office/drawing/2014/main" id="{5AC1C1B6-5FEE-CAB0-57E7-C36ECCD1F57B}"/>
                    </a:ext>
                  </a:extLst>
                </p:cNvPr>
                <p:cNvCxnSpPr/>
                <p:nvPr/>
              </p:nvCxnSpPr>
              <p:spPr>
                <a:xfrm rot="5400000">
                  <a:off x="5876824" y="4275970"/>
                  <a:ext cx="0" cy="343256"/>
                </a:xfrm>
                <a:prstGeom prst="line">
                  <a:avLst/>
                </a:prstGeom>
                <a:noFill/>
                <a:ln w="12700" cap="flat" cmpd="sng" algn="ctr">
                  <a:solidFill>
                    <a:srgbClr val="000000">
                      <a:lumMod val="65000"/>
                      <a:lumOff val="35000"/>
                    </a:srgbClr>
                  </a:solidFill>
                  <a:prstDash val="solid"/>
                </a:ln>
                <a:effectLst/>
              </p:spPr>
            </p:cxnSp>
            <p:cxnSp>
              <p:nvCxnSpPr>
                <p:cNvPr id="252" name="Straight Connector 251">
                  <a:extLst>
                    <a:ext uri="{FF2B5EF4-FFF2-40B4-BE49-F238E27FC236}">
                      <a16:creationId xmlns:a16="http://schemas.microsoft.com/office/drawing/2014/main" id="{D1AFB4FE-211E-9193-E52F-496EA4DAE660}"/>
                    </a:ext>
                  </a:extLst>
                </p:cNvPr>
                <p:cNvCxnSpPr/>
                <p:nvPr/>
              </p:nvCxnSpPr>
              <p:spPr>
                <a:xfrm rot="10800000">
                  <a:off x="5705197" y="3273401"/>
                  <a:ext cx="0" cy="282244"/>
                </a:xfrm>
                <a:prstGeom prst="line">
                  <a:avLst/>
                </a:prstGeom>
                <a:noFill/>
                <a:ln w="12700" cap="flat" cmpd="sng" algn="ctr">
                  <a:solidFill>
                    <a:srgbClr val="000000">
                      <a:lumMod val="65000"/>
                      <a:lumOff val="35000"/>
                    </a:srgbClr>
                  </a:solidFill>
                  <a:prstDash val="solid"/>
                </a:ln>
                <a:effectLst/>
              </p:spPr>
            </p:cxnSp>
            <p:cxnSp>
              <p:nvCxnSpPr>
                <p:cNvPr id="253" name="Straight Connector 252">
                  <a:extLst>
                    <a:ext uri="{FF2B5EF4-FFF2-40B4-BE49-F238E27FC236}">
                      <a16:creationId xmlns:a16="http://schemas.microsoft.com/office/drawing/2014/main" id="{4ED83E05-1875-FAFE-E2F4-D528FD35B492}"/>
                    </a:ext>
                  </a:extLst>
                </p:cNvPr>
                <p:cNvCxnSpPr/>
                <p:nvPr/>
              </p:nvCxnSpPr>
              <p:spPr>
                <a:xfrm rot="10800000">
                  <a:off x="6207234" y="3694894"/>
                  <a:ext cx="0" cy="282244"/>
                </a:xfrm>
                <a:prstGeom prst="line">
                  <a:avLst/>
                </a:prstGeom>
                <a:noFill/>
                <a:ln w="12700" cap="flat" cmpd="sng" algn="ctr">
                  <a:solidFill>
                    <a:srgbClr val="000000">
                      <a:lumMod val="65000"/>
                      <a:lumOff val="35000"/>
                    </a:srgbClr>
                  </a:solidFill>
                  <a:prstDash val="solid"/>
                </a:ln>
                <a:effectLst/>
              </p:spPr>
            </p:cxnSp>
            <p:cxnSp>
              <p:nvCxnSpPr>
                <p:cNvPr id="254" name="Straight Connector 253">
                  <a:extLst>
                    <a:ext uri="{FF2B5EF4-FFF2-40B4-BE49-F238E27FC236}">
                      <a16:creationId xmlns:a16="http://schemas.microsoft.com/office/drawing/2014/main" id="{9862CC0B-8C06-2290-30C5-FF290BA001DA}"/>
                    </a:ext>
                  </a:extLst>
                </p:cNvPr>
                <p:cNvCxnSpPr/>
                <p:nvPr/>
              </p:nvCxnSpPr>
              <p:spPr>
                <a:xfrm rot="5400000">
                  <a:off x="6228514" y="2885899"/>
                  <a:ext cx="0" cy="351926"/>
                </a:xfrm>
                <a:prstGeom prst="line">
                  <a:avLst/>
                </a:prstGeom>
                <a:noFill/>
                <a:ln w="12700" cap="flat" cmpd="sng" algn="ctr">
                  <a:solidFill>
                    <a:srgbClr val="000000">
                      <a:lumMod val="65000"/>
                      <a:lumOff val="35000"/>
                    </a:srgbClr>
                  </a:solidFill>
                  <a:prstDash val="solid"/>
                </a:ln>
                <a:effectLst/>
              </p:spPr>
            </p:cxnSp>
            <p:cxnSp>
              <p:nvCxnSpPr>
                <p:cNvPr id="255" name="Straight Connector 254">
                  <a:extLst>
                    <a:ext uri="{FF2B5EF4-FFF2-40B4-BE49-F238E27FC236}">
                      <a16:creationId xmlns:a16="http://schemas.microsoft.com/office/drawing/2014/main" id="{E274326B-D162-6406-5BA6-1C6B9C9A55A8}"/>
                    </a:ext>
                  </a:extLst>
                </p:cNvPr>
                <p:cNvCxnSpPr/>
                <p:nvPr/>
              </p:nvCxnSpPr>
              <p:spPr>
                <a:xfrm rot="5400000">
                  <a:off x="5877524" y="2808630"/>
                  <a:ext cx="0" cy="351926"/>
                </a:xfrm>
                <a:prstGeom prst="line">
                  <a:avLst/>
                </a:prstGeom>
                <a:noFill/>
                <a:ln w="12700" cap="flat" cmpd="sng" algn="ctr">
                  <a:solidFill>
                    <a:srgbClr val="000000">
                      <a:lumMod val="65000"/>
                      <a:lumOff val="35000"/>
                    </a:srgbClr>
                  </a:solidFill>
                  <a:prstDash val="solid"/>
                </a:ln>
                <a:effectLst/>
              </p:spPr>
            </p:cxnSp>
            <p:cxnSp>
              <p:nvCxnSpPr>
                <p:cNvPr id="256" name="Straight Connector 255">
                  <a:extLst>
                    <a:ext uri="{FF2B5EF4-FFF2-40B4-BE49-F238E27FC236}">
                      <a16:creationId xmlns:a16="http://schemas.microsoft.com/office/drawing/2014/main" id="{14AC37FA-AE0B-7E6A-5F3B-7B85BF9486C5}"/>
                    </a:ext>
                  </a:extLst>
                </p:cNvPr>
                <p:cNvCxnSpPr/>
                <p:nvPr/>
              </p:nvCxnSpPr>
              <p:spPr>
                <a:xfrm rot="5400000">
                  <a:off x="6020436" y="2240159"/>
                  <a:ext cx="0" cy="351926"/>
                </a:xfrm>
                <a:prstGeom prst="line">
                  <a:avLst/>
                </a:prstGeom>
                <a:noFill/>
                <a:ln w="12700" cap="flat" cmpd="sng" algn="ctr">
                  <a:solidFill>
                    <a:srgbClr val="000000">
                      <a:lumMod val="65000"/>
                      <a:lumOff val="35000"/>
                    </a:srgbClr>
                  </a:solidFill>
                  <a:prstDash val="solid"/>
                </a:ln>
                <a:effectLst/>
              </p:spPr>
            </p:cxnSp>
            <p:cxnSp>
              <p:nvCxnSpPr>
                <p:cNvPr id="257" name="Straight Connector 256">
                  <a:extLst>
                    <a:ext uri="{FF2B5EF4-FFF2-40B4-BE49-F238E27FC236}">
                      <a16:creationId xmlns:a16="http://schemas.microsoft.com/office/drawing/2014/main" id="{A438B0FE-2811-4965-C52A-5AB9D3D27F98}"/>
                    </a:ext>
                  </a:extLst>
                </p:cNvPr>
                <p:cNvCxnSpPr/>
                <p:nvPr/>
              </p:nvCxnSpPr>
              <p:spPr>
                <a:xfrm rot="5400000" flipH="1">
                  <a:off x="5697047" y="3855066"/>
                  <a:ext cx="255183" cy="0"/>
                </a:xfrm>
                <a:prstGeom prst="line">
                  <a:avLst/>
                </a:prstGeom>
                <a:noFill/>
                <a:ln w="12700" cap="flat" cmpd="sng" algn="ctr">
                  <a:solidFill>
                    <a:srgbClr val="000000">
                      <a:lumMod val="65000"/>
                      <a:lumOff val="35000"/>
                    </a:srgbClr>
                  </a:solidFill>
                  <a:prstDash val="solid"/>
                </a:ln>
                <a:effectLst/>
              </p:spPr>
            </p:cxnSp>
            <p:cxnSp>
              <p:nvCxnSpPr>
                <p:cNvPr id="258" name="Straight Connector 257">
                  <a:extLst>
                    <a:ext uri="{FF2B5EF4-FFF2-40B4-BE49-F238E27FC236}">
                      <a16:creationId xmlns:a16="http://schemas.microsoft.com/office/drawing/2014/main" id="{E49F025C-A2EF-4ECC-CEB7-DAE10424825B}"/>
                    </a:ext>
                  </a:extLst>
                </p:cNvPr>
                <p:cNvCxnSpPr/>
                <p:nvPr/>
              </p:nvCxnSpPr>
              <p:spPr>
                <a:xfrm rot="5400000">
                  <a:off x="6359881" y="3340030"/>
                  <a:ext cx="131004" cy="0"/>
                </a:xfrm>
                <a:prstGeom prst="line">
                  <a:avLst/>
                </a:prstGeom>
                <a:noFill/>
                <a:ln w="12700" cap="flat" cmpd="sng" algn="ctr">
                  <a:solidFill>
                    <a:srgbClr val="000000">
                      <a:lumMod val="65000"/>
                      <a:lumOff val="35000"/>
                    </a:srgbClr>
                  </a:solidFill>
                  <a:prstDash val="solid"/>
                </a:ln>
                <a:effectLst/>
              </p:spPr>
            </p:cxnSp>
            <p:grpSp>
              <p:nvGrpSpPr>
                <p:cNvPr id="259" name="Group 258">
                  <a:extLst>
                    <a:ext uri="{FF2B5EF4-FFF2-40B4-BE49-F238E27FC236}">
                      <a16:creationId xmlns:a16="http://schemas.microsoft.com/office/drawing/2014/main" id="{74A59128-7986-45CC-348E-431453478572}"/>
                    </a:ext>
                  </a:extLst>
                </p:cNvPr>
                <p:cNvGrpSpPr/>
                <p:nvPr/>
              </p:nvGrpSpPr>
              <p:grpSpPr>
                <a:xfrm>
                  <a:off x="5481779" y="2058336"/>
                  <a:ext cx="1202161" cy="2686663"/>
                  <a:chOff x="5481779" y="2058336"/>
                  <a:chExt cx="1202161" cy="2686663"/>
                </a:xfrm>
                <a:solidFill>
                  <a:srgbClr val="002060"/>
                </a:solidFill>
              </p:grpSpPr>
              <p:sp>
                <p:nvSpPr>
                  <p:cNvPr id="260" name="Pentagon 259">
                    <a:extLst>
                      <a:ext uri="{FF2B5EF4-FFF2-40B4-BE49-F238E27FC236}">
                        <a16:creationId xmlns:a16="http://schemas.microsoft.com/office/drawing/2014/main" id="{AE82A90F-1209-2063-CEEF-C1B210FDBE9E}"/>
                      </a:ext>
                    </a:extLst>
                  </p:cNvPr>
                  <p:cNvSpPr/>
                  <p:nvPr/>
                </p:nvSpPr>
                <p:spPr>
                  <a:xfrm>
                    <a:off x="6552190"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1" name="Pentagon 260">
                    <a:extLst>
                      <a:ext uri="{FF2B5EF4-FFF2-40B4-BE49-F238E27FC236}">
                        <a16:creationId xmlns:a16="http://schemas.microsoft.com/office/drawing/2014/main" id="{D71A8448-3DFB-2395-AC25-C7A6AF6FAB29}"/>
                      </a:ext>
                    </a:extLst>
                  </p:cNvPr>
                  <p:cNvSpPr/>
                  <p:nvPr/>
                </p:nvSpPr>
                <p:spPr>
                  <a:xfrm>
                    <a:off x="5481779"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2" name="Pentagon 261">
                    <a:extLst>
                      <a:ext uri="{FF2B5EF4-FFF2-40B4-BE49-F238E27FC236}">
                        <a16:creationId xmlns:a16="http://schemas.microsoft.com/office/drawing/2014/main" id="{D821C963-19F2-16D0-988D-D27CB3156960}"/>
                      </a:ext>
                    </a:extLst>
                  </p:cNvPr>
                  <p:cNvSpPr/>
                  <p:nvPr/>
                </p:nvSpPr>
                <p:spPr>
                  <a:xfrm>
                    <a:off x="5746131"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3" name="Pentagon 262">
                    <a:extLst>
                      <a:ext uri="{FF2B5EF4-FFF2-40B4-BE49-F238E27FC236}">
                        <a16:creationId xmlns:a16="http://schemas.microsoft.com/office/drawing/2014/main" id="{F31409A9-8CC4-595D-2CC5-BAC9CFD656EC}"/>
                      </a:ext>
                    </a:extLst>
                  </p:cNvPr>
                  <p:cNvSpPr/>
                  <p:nvPr/>
                </p:nvSpPr>
                <p:spPr>
                  <a:xfrm>
                    <a:off x="6136160"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4" name="Pentagon 263">
                    <a:extLst>
                      <a:ext uri="{FF2B5EF4-FFF2-40B4-BE49-F238E27FC236}">
                        <a16:creationId xmlns:a16="http://schemas.microsoft.com/office/drawing/2014/main" id="{5013B1EA-4B89-3011-4942-4C288E6D9CA1}"/>
                      </a:ext>
                    </a:extLst>
                  </p:cNvPr>
                  <p:cNvSpPr/>
                  <p:nvPr/>
                </p:nvSpPr>
                <p:spPr>
                  <a:xfrm>
                    <a:off x="5629122" y="348410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5" name="Pentagon 264">
                    <a:extLst>
                      <a:ext uri="{FF2B5EF4-FFF2-40B4-BE49-F238E27FC236}">
                        <a16:creationId xmlns:a16="http://schemas.microsoft.com/office/drawing/2014/main" id="{234A8DE2-46C9-A864-9BD3-50EA606AE134}"/>
                      </a:ext>
                    </a:extLst>
                  </p:cNvPr>
                  <p:cNvSpPr/>
                  <p:nvPr/>
                </p:nvSpPr>
                <p:spPr>
                  <a:xfrm>
                    <a:off x="6344175" y="336709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6" name="Pentagon 265">
                    <a:extLst>
                      <a:ext uri="{FF2B5EF4-FFF2-40B4-BE49-F238E27FC236}">
                        <a16:creationId xmlns:a16="http://schemas.microsoft.com/office/drawing/2014/main" id="{787EBAE0-7E45-D4E3-60E5-67E488AF9840}"/>
                      </a:ext>
                    </a:extLst>
                  </p:cNvPr>
                  <p:cNvSpPr/>
                  <p:nvPr/>
                </p:nvSpPr>
                <p:spPr>
                  <a:xfrm>
                    <a:off x="5503447"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7" name="Pentagon 266">
                    <a:extLst>
                      <a:ext uri="{FF2B5EF4-FFF2-40B4-BE49-F238E27FC236}">
                        <a16:creationId xmlns:a16="http://schemas.microsoft.com/office/drawing/2014/main" id="{CA7717EB-E2B8-2223-3412-0489EFFDB37B}"/>
                      </a:ext>
                    </a:extLst>
                  </p:cNvPr>
                  <p:cNvSpPr/>
                  <p:nvPr/>
                </p:nvSpPr>
                <p:spPr>
                  <a:xfrm>
                    <a:off x="6521854"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8" name="Pentagon 267">
                    <a:extLst>
                      <a:ext uri="{FF2B5EF4-FFF2-40B4-BE49-F238E27FC236}">
                        <a16:creationId xmlns:a16="http://schemas.microsoft.com/office/drawing/2014/main" id="{725A9998-9FEE-DD87-0194-591DF218A430}"/>
                      </a:ext>
                    </a:extLst>
                  </p:cNvPr>
                  <p:cNvSpPr/>
                  <p:nvPr/>
                </p:nvSpPr>
                <p:spPr>
                  <a:xfrm>
                    <a:off x="6339841" y="298140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9" name="Pentagon 268">
                    <a:extLst>
                      <a:ext uri="{FF2B5EF4-FFF2-40B4-BE49-F238E27FC236}">
                        <a16:creationId xmlns:a16="http://schemas.microsoft.com/office/drawing/2014/main" id="{C861F398-C001-A94D-DEF3-D684935BBB2B}"/>
                      </a:ext>
                    </a:extLst>
                  </p:cNvPr>
                  <p:cNvSpPr/>
                  <p:nvPr/>
                </p:nvSpPr>
                <p:spPr>
                  <a:xfrm>
                    <a:off x="5676793" y="29250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0" name="Pentagon 269">
                    <a:extLst>
                      <a:ext uri="{FF2B5EF4-FFF2-40B4-BE49-F238E27FC236}">
                        <a16:creationId xmlns:a16="http://schemas.microsoft.com/office/drawing/2014/main" id="{5626B18F-DB3B-00E4-5DE2-FE4B658D96ED}"/>
                      </a:ext>
                    </a:extLst>
                  </p:cNvPr>
                  <p:cNvSpPr/>
                  <p:nvPr/>
                </p:nvSpPr>
                <p:spPr>
                  <a:xfrm>
                    <a:off x="5828470" y="235735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1" name="Pentagon 270">
                    <a:extLst>
                      <a:ext uri="{FF2B5EF4-FFF2-40B4-BE49-F238E27FC236}">
                        <a16:creationId xmlns:a16="http://schemas.microsoft.com/office/drawing/2014/main" id="{131E2D3F-CB4B-1042-8D13-4BFD3EDEE7AB}"/>
                      </a:ext>
                    </a:extLst>
                  </p:cNvPr>
                  <p:cNvSpPr/>
                  <p:nvPr/>
                </p:nvSpPr>
                <p:spPr>
                  <a:xfrm>
                    <a:off x="6121962" y="205833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2" name="Pentagon 271">
                    <a:extLst>
                      <a:ext uri="{FF2B5EF4-FFF2-40B4-BE49-F238E27FC236}">
                        <a16:creationId xmlns:a16="http://schemas.microsoft.com/office/drawing/2014/main" id="{D7C758C2-36EB-C9F0-EA99-00840E3D6109}"/>
                      </a:ext>
                    </a:extLst>
                  </p:cNvPr>
                  <p:cNvSpPr/>
                  <p:nvPr/>
                </p:nvSpPr>
                <p:spPr>
                  <a:xfrm>
                    <a:off x="6348509" y="414282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3" name="Pentagon 272">
                    <a:extLst>
                      <a:ext uri="{FF2B5EF4-FFF2-40B4-BE49-F238E27FC236}">
                        <a16:creationId xmlns:a16="http://schemas.microsoft.com/office/drawing/2014/main" id="{9EA75AD8-BDE7-F0B8-3FAE-53D08C9AE939}"/>
                      </a:ext>
                    </a:extLst>
                  </p:cNvPr>
                  <p:cNvSpPr/>
                  <p:nvPr/>
                </p:nvSpPr>
                <p:spPr>
                  <a:xfrm>
                    <a:off x="5659459" y="436817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4" name="Pentagon 273">
                    <a:extLst>
                      <a:ext uri="{FF2B5EF4-FFF2-40B4-BE49-F238E27FC236}">
                        <a16:creationId xmlns:a16="http://schemas.microsoft.com/office/drawing/2014/main" id="{8E63C3EB-872F-00C5-ADF2-620170767F06}"/>
                      </a:ext>
                    </a:extLst>
                  </p:cNvPr>
                  <p:cNvSpPr/>
                  <p:nvPr/>
                </p:nvSpPr>
                <p:spPr>
                  <a:xfrm>
                    <a:off x="5984483" y="461952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89" name="Group 188">
                <a:extLst>
                  <a:ext uri="{FF2B5EF4-FFF2-40B4-BE49-F238E27FC236}">
                    <a16:creationId xmlns:a16="http://schemas.microsoft.com/office/drawing/2014/main" id="{41469B22-EB1A-D790-CF0E-F0171840380F}"/>
                  </a:ext>
                </a:extLst>
              </p:cNvPr>
              <p:cNvGrpSpPr/>
              <p:nvPr/>
            </p:nvGrpSpPr>
            <p:grpSpPr>
              <a:xfrm>
                <a:off x="5784449" y="3018576"/>
                <a:ext cx="860322" cy="1832445"/>
                <a:chOff x="5784449" y="3018576"/>
                <a:chExt cx="1202161" cy="2686663"/>
              </a:xfrm>
            </p:grpSpPr>
            <p:sp>
              <p:nvSpPr>
                <p:cNvPr id="219" name="Freeform: Shape 218">
                  <a:extLst>
                    <a:ext uri="{FF2B5EF4-FFF2-40B4-BE49-F238E27FC236}">
                      <a16:creationId xmlns:a16="http://schemas.microsoft.com/office/drawing/2014/main" id="{49223904-94D7-476C-BF8E-58EDC96E38AB}"/>
                    </a:ext>
                  </a:extLst>
                </p:cNvPr>
                <p:cNvSpPr/>
                <p:nvPr/>
              </p:nvSpPr>
              <p:spPr>
                <a:xfrm rot="5400000">
                  <a:off x="5146132" y="429700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20" name="Straight Connector 219">
                  <a:extLst>
                    <a:ext uri="{FF2B5EF4-FFF2-40B4-BE49-F238E27FC236}">
                      <a16:creationId xmlns:a16="http://schemas.microsoft.com/office/drawing/2014/main" id="{5CD9D2A0-7AE7-503A-A493-62E6270487C1}"/>
                    </a:ext>
                  </a:extLst>
                </p:cNvPr>
                <p:cNvCxnSpPr/>
                <p:nvPr/>
              </p:nvCxnSpPr>
              <p:spPr>
                <a:xfrm rot="5400000">
                  <a:off x="6383709" y="3736254"/>
                  <a:ext cx="0" cy="994775"/>
                </a:xfrm>
                <a:prstGeom prst="line">
                  <a:avLst/>
                </a:prstGeom>
                <a:noFill/>
                <a:ln w="12700" cap="flat" cmpd="sng" algn="ctr">
                  <a:solidFill>
                    <a:srgbClr val="000000">
                      <a:lumMod val="65000"/>
                      <a:lumOff val="35000"/>
                    </a:srgbClr>
                  </a:solidFill>
                  <a:prstDash val="solid"/>
                </a:ln>
                <a:effectLst/>
              </p:spPr>
            </p:cxnSp>
            <p:cxnSp>
              <p:nvCxnSpPr>
                <p:cNvPr id="221" name="Straight Connector 220">
                  <a:extLst>
                    <a:ext uri="{FF2B5EF4-FFF2-40B4-BE49-F238E27FC236}">
                      <a16:creationId xmlns:a16="http://schemas.microsoft.com/office/drawing/2014/main" id="{D6079E4E-B5EA-0374-629D-5C4537666957}"/>
                    </a:ext>
                  </a:extLst>
                </p:cNvPr>
                <p:cNvCxnSpPr/>
                <p:nvPr/>
              </p:nvCxnSpPr>
              <p:spPr>
                <a:xfrm rot="5400000">
                  <a:off x="6346717" y="4407544"/>
                  <a:ext cx="0" cy="1068759"/>
                </a:xfrm>
                <a:prstGeom prst="line">
                  <a:avLst/>
                </a:prstGeom>
                <a:noFill/>
                <a:ln w="12700" cap="flat" cmpd="sng" algn="ctr">
                  <a:solidFill>
                    <a:srgbClr val="000000">
                      <a:lumMod val="65000"/>
                      <a:lumOff val="35000"/>
                    </a:srgbClr>
                  </a:solidFill>
                  <a:prstDash val="solid"/>
                </a:ln>
                <a:effectLst/>
              </p:spPr>
            </p:cxnSp>
            <p:cxnSp>
              <p:nvCxnSpPr>
                <p:cNvPr id="222" name="Straight Connector 221">
                  <a:extLst>
                    <a:ext uri="{FF2B5EF4-FFF2-40B4-BE49-F238E27FC236}">
                      <a16:creationId xmlns:a16="http://schemas.microsoft.com/office/drawing/2014/main" id="{BFAC27C1-CD0C-8C34-6B06-044604F34D4C}"/>
                    </a:ext>
                  </a:extLst>
                </p:cNvPr>
                <p:cNvCxnSpPr/>
                <p:nvPr/>
              </p:nvCxnSpPr>
              <p:spPr>
                <a:xfrm rot="5400000">
                  <a:off x="6531184" y="5000251"/>
                  <a:ext cx="0" cy="351926"/>
                </a:xfrm>
                <a:prstGeom prst="line">
                  <a:avLst/>
                </a:prstGeom>
                <a:noFill/>
                <a:ln w="12700" cap="flat" cmpd="sng" algn="ctr">
                  <a:solidFill>
                    <a:srgbClr val="000000">
                      <a:lumMod val="65000"/>
                      <a:lumOff val="35000"/>
                    </a:srgbClr>
                  </a:solidFill>
                  <a:prstDash val="solid"/>
                </a:ln>
                <a:effectLst/>
              </p:spPr>
            </p:cxnSp>
            <p:cxnSp>
              <p:nvCxnSpPr>
                <p:cNvPr id="223" name="Straight Connector 222">
                  <a:extLst>
                    <a:ext uri="{FF2B5EF4-FFF2-40B4-BE49-F238E27FC236}">
                      <a16:creationId xmlns:a16="http://schemas.microsoft.com/office/drawing/2014/main" id="{CB6A6345-E157-85B4-EB8A-CFA12A2F8341}"/>
                    </a:ext>
                  </a:extLst>
                </p:cNvPr>
                <p:cNvCxnSpPr/>
                <p:nvPr/>
              </p:nvCxnSpPr>
              <p:spPr>
                <a:xfrm rot="5400000">
                  <a:off x="6179494" y="5236210"/>
                  <a:ext cx="0" cy="343256"/>
                </a:xfrm>
                <a:prstGeom prst="line">
                  <a:avLst/>
                </a:prstGeom>
                <a:noFill/>
                <a:ln w="12700" cap="flat" cmpd="sng" algn="ctr">
                  <a:solidFill>
                    <a:srgbClr val="000000">
                      <a:lumMod val="65000"/>
                      <a:lumOff val="35000"/>
                    </a:srgbClr>
                  </a:solidFill>
                  <a:prstDash val="solid"/>
                </a:ln>
                <a:effectLst/>
              </p:spPr>
            </p:cxnSp>
            <p:cxnSp>
              <p:nvCxnSpPr>
                <p:cNvPr id="224" name="Straight Connector 223">
                  <a:extLst>
                    <a:ext uri="{FF2B5EF4-FFF2-40B4-BE49-F238E27FC236}">
                      <a16:creationId xmlns:a16="http://schemas.microsoft.com/office/drawing/2014/main" id="{508865E6-BF5F-84F2-4424-7A6A00EB9FC9}"/>
                    </a:ext>
                  </a:extLst>
                </p:cNvPr>
                <p:cNvCxnSpPr/>
                <p:nvPr/>
              </p:nvCxnSpPr>
              <p:spPr>
                <a:xfrm rot="10800000">
                  <a:off x="6007867" y="4233641"/>
                  <a:ext cx="0" cy="282244"/>
                </a:xfrm>
                <a:prstGeom prst="line">
                  <a:avLst/>
                </a:prstGeom>
                <a:noFill/>
                <a:ln w="12700" cap="flat" cmpd="sng" algn="ctr">
                  <a:solidFill>
                    <a:srgbClr val="000000">
                      <a:lumMod val="65000"/>
                      <a:lumOff val="35000"/>
                    </a:srgbClr>
                  </a:solidFill>
                  <a:prstDash val="solid"/>
                </a:ln>
                <a:effectLst/>
              </p:spPr>
            </p:cxnSp>
            <p:cxnSp>
              <p:nvCxnSpPr>
                <p:cNvPr id="225" name="Straight Connector 224">
                  <a:extLst>
                    <a:ext uri="{FF2B5EF4-FFF2-40B4-BE49-F238E27FC236}">
                      <a16:creationId xmlns:a16="http://schemas.microsoft.com/office/drawing/2014/main" id="{BB2408B0-BB0D-C230-0A85-8FCB3860E602}"/>
                    </a:ext>
                  </a:extLst>
                </p:cNvPr>
                <p:cNvCxnSpPr/>
                <p:nvPr/>
              </p:nvCxnSpPr>
              <p:spPr>
                <a:xfrm rot="10800000">
                  <a:off x="6509904" y="4655134"/>
                  <a:ext cx="0" cy="282244"/>
                </a:xfrm>
                <a:prstGeom prst="line">
                  <a:avLst/>
                </a:prstGeom>
                <a:noFill/>
                <a:ln w="12700" cap="flat" cmpd="sng" algn="ctr">
                  <a:solidFill>
                    <a:srgbClr val="000000">
                      <a:lumMod val="65000"/>
                      <a:lumOff val="35000"/>
                    </a:srgbClr>
                  </a:solidFill>
                  <a:prstDash val="solid"/>
                </a:ln>
                <a:effectLst/>
              </p:spPr>
            </p:cxnSp>
            <p:cxnSp>
              <p:nvCxnSpPr>
                <p:cNvPr id="226" name="Straight Connector 225">
                  <a:extLst>
                    <a:ext uri="{FF2B5EF4-FFF2-40B4-BE49-F238E27FC236}">
                      <a16:creationId xmlns:a16="http://schemas.microsoft.com/office/drawing/2014/main" id="{FCDCB09B-5C57-BF4F-88C2-C8CB87E6045F}"/>
                    </a:ext>
                  </a:extLst>
                </p:cNvPr>
                <p:cNvCxnSpPr/>
                <p:nvPr/>
              </p:nvCxnSpPr>
              <p:spPr>
                <a:xfrm rot="5400000">
                  <a:off x="6531184" y="3846139"/>
                  <a:ext cx="0" cy="351926"/>
                </a:xfrm>
                <a:prstGeom prst="line">
                  <a:avLst/>
                </a:prstGeom>
                <a:noFill/>
                <a:ln w="12700" cap="flat" cmpd="sng" algn="ctr">
                  <a:solidFill>
                    <a:srgbClr val="000000">
                      <a:lumMod val="65000"/>
                      <a:lumOff val="35000"/>
                    </a:srgbClr>
                  </a:solidFill>
                  <a:prstDash val="solid"/>
                </a:ln>
                <a:effectLst/>
              </p:spPr>
            </p:cxnSp>
            <p:cxnSp>
              <p:nvCxnSpPr>
                <p:cNvPr id="227" name="Straight Connector 226">
                  <a:extLst>
                    <a:ext uri="{FF2B5EF4-FFF2-40B4-BE49-F238E27FC236}">
                      <a16:creationId xmlns:a16="http://schemas.microsoft.com/office/drawing/2014/main" id="{01565A4C-4D4E-50FD-03CE-F1994FC30E93}"/>
                    </a:ext>
                  </a:extLst>
                </p:cNvPr>
                <p:cNvCxnSpPr/>
                <p:nvPr/>
              </p:nvCxnSpPr>
              <p:spPr>
                <a:xfrm rot="5400000">
                  <a:off x="6180194" y="3768870"/>
                  <a:ext cx="0" cy="351926"/>
                </a:xfrm>
                <a:prstGeom prst="line">
                  <a:avLst/>
                </a:prstGeom>
                <a:noFill/>
                <a:ln w="12700" cap="flat" cmpd="sng" algn="ctr">
                  <a:solidFill>
                    <a:srgbClr val="000000">
                      <a:lumMod val="65000"/>
                      <a:lumOff val="35000"/>
                    </a:srgbClr>
                  </a:solidFill>
                  <a:prstDash val="solid"/>
                </a:ln>
                <a:effectLst/>
              </p:spPr>
            </p:cxnSp>
            <p:cxnSp>
              <p:nvCxnSpPr>
                <p:cNvPr id="228" name="Straight Connector 227">
                  <a:extLst>
                    <a:ext uri="{FF2B5EF4-FFF2-40B4-BE49-F238E27FC236}">
                      <a16:creationId xmlns:a16="http://schemas.microsoft.com/office/drawing/2014/main" id="{89C6FED2-D046-8F2D-7848-D4F5628521B9}"/>
                    </a:ext>
                  </a:extLst>
                </p:cNvPr>
                <p:cNvCxnSpPr/>
                <p:nvPr/>
              </p:nvCxnSpPr>
              <p:spPr>
                <a:xfrm rot="5400000">
                  <a:off x="6323106" y="3200399"/>
                  <a:ext cx="0" cy="351926"/>
                </a:xfrm>
                <a:prstGeom prst="line">
                  <a:avLst/>
                </a:prstGeom>
                <a:noFill/>
                <a:ln w="12700" cap="flat" cmpd="sng" algn="ctr">
                  <a:solidFill>
                    <a:srgbClr val="000000">
                      <a:lumMod val="65000"/>
                      <a:lumOff val="35000"/>
                    </a:srgbClr>
                  </a:solidFill>
                  <a:prstDash val="solid"/>
                </a:ln>
                <a:effectLst/>
              </p:spPr>
            </p:cxnSp>
            <p:cxnSp>
              <p:nvCxnSpPr>
                <p:cNvPr id="229" name="Straight Connector 228">
                  <a:extLst>
                    <a:ext uri="{FF2B5EF4-FFF2-40B4-BE49-F238E27FC236}">
                      <a16:creationId xmlns:a16="http://schemas.microsoft.com/office/drawing/2014/main" id="{31EE1440-1564-7343-C8D2-27C34B5B9C51}"/>
                    </a:ext>
                  </a:extLst>
                </p:cNvPr>
                <p:cNvCxnSpPr/>
                <p:nvPr/>
              </p:nvCxnSpPr>
              <p:spPr>
                <a:xfrm rot="5400000" flipH="1">
                  <a:off x="5999717" y="4815306"/>
                  <a:ext cx="255183" cy="0"/>
                </a:xfrm>
                <a:prstGeom prst="line">
                  <a:avLst/>
                </a:prstGeom>
                <a:noFill/>
                <a:ln w="12700" cap="flat" cmpd="sng" algn="ctr">
                  <a:solidFill>
                    <a:srgbClr val="000000">
                      <a:lumMod val="65000"/>
                      <a:lumOff val="35000"/>
                    </a:srgbClr>
                  </a:solidFill>
                  <a:prstDash val="solid"/>
                </a:ln>
                <a:effectLst/>
              </p:spPr>
            </p:cxnSp>
            <p:cxnSp>
              <p:nvCxnSpPr>
                <p:cNvPr id="230" name="Straight Connector 229">
                  <a:extLst>
                    <a:ext uri="{FF2B5EF4-FFF2-40B4-BE49-F238E27FC236}">
                      <a16:creationId xmlns:a16="http://schemas.microsoft.com/office/drawing/2014/main" id="{32E81A1B-FB56-CC8C-8BAE-90DDA924402F}"/>
                    </a:ext>
                  </a:extLst>
                </p:cNvPr>
                <p:cNvCxnSpPr/>
                <p:nvPr/>
              </p:nvCxnSpPr>
              <p:spPr>
                <a:xfrm rot="5400000">
                  <a:off x="6662551" y="4300270"/>
                  <a:ext cx="131004" cy="0"/>
                </a:xfrm>
                <a:prstGeom prst="line">
                  <a:avLst/>
                </a:prstGeom>
                <a:noFill/>
                <a:ln w="12700" cap="flat" cmpd="sng" algn="ctr">
                  <a:solidFill>
                    <a:srgbClr val="000000">
                      <a:lumMod val="65000"/>
                      <a:lumOff val="35000"/>
                    </a:srgbClr>
                  </a:solidFill>
                  <a:prstDash val="solid"/>
                </a:ln>
                <a:effectLst/>
              </p:spPr>
            </p:cxnSp>
            <p:grpSp>
              <p:nvGrpSpPr>
                <p:cNvPr id="231" name="Group 230">
                  <a:extLst>
                    <a:ext uri="{FF2B5EF4-FFF2-40B4-BE49-F238E27FC236}">
                      <a16:creationId xmlns:a16="http://schemas.microsoft.com/office/drawing/2014/main" id="{286CCB67-F549-7C9C-94BD-C5EDA41AC5E1}"/>
                    </a:ext>
                  </a:extLst>
                </p:cNvPr>
                <p:cNvGrpSpPr/>
                <p:nvPr/>
              </p:nvGrpSpPr>
              <p:grpSpPr>
                <a:xfrm>
                  <a:off x="5784449" y="3018576"/>
                  <a:ext cx="1202161" cy="2686663"/>
                  <a:chOff x="5784449" y="3018576"/>
                  <a:chExt cx="1202161" cy="2686663"/>
                </a:xfrm>
                <a:solidFill>
                  <a:srgbClr val="002060"/>
                </a:solidFill>
              </p:grpSpPr>
              <p:sp>
                <p:nvSpPr>
                  <p:cNvPr id="232" name="Pentagon 231">
                    <a:extLst>
                      <a:ext uri="{FF2B5EF4-FFF2-40B4-BE49-F238E27FC236}">
                        <a16:creationId xmlns:a16="http://schemas.microsoft.com/office/drawing/2014/main" id="{66106863-D7F9-0108-2603-1AE8127AE80C}"/>
                      </a:ext>
                    </a:extLst>
                  </p:cNvPr>
                  <p:cNvSpPr/>
                  <p:nvPr/>
                </p:nvSpPr>
                <p:spPr>
                  <a:xfrm>
                    <a:off x="6854860"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3" name="Pentagon 232">
                    <a:extLst>
                      <a:ext uri="{FF2B5EF4-FFF2-40B4-BE49-F238E27FC236}">
                        <a16:creationId xmlns:a16="http://schemas.microsoft.com/office/drawing/2014/main" id="{9D903EE7-41E9-E79C-9296-B7AE868AB5F3}"/>
                      </a:ext>
                    </a:extLst>
                  </p:cNvPr>
                  <p:cNvSpPr/>
                  <p:nvPr/>
                </p:nvSpPr>
                <p:spPr>
                  <a:xfrm>
                    <a:off x="5784449"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4" name="Pentagon 233">
                    <a:extLst>
                      <a:ext uri="{FF2B5EF4-FFF2-40B4-BE49-F238E27FC236}">
                        <a16:creationId xmlns:a16="http://schemas.microsoft.com/office/drawing/2014/main" id="{2B1648F4-DB54-634B-F8F1-6A4E10D75391}"/>
                      </a:ext>
                    </a:extLst>
                  </p:cNvPr>
                  <p:cNvSpPr/>
                  <p:nvPr/>
                </p:nvSpPr>
                <p:spPr>
                  <a:xfrm>
                    <a:off x="6048801"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5" name="Pentagon 234">
                    <a:extLst>
                      <a:ext uri="{FF2B5EF4-FFF2-40B4-BE49-F238E27FC236}">
                        <a16:creationId xmlns:a16="http://schemas.microsoft.com/office/drawing/2014/main" id="{2805D7BA-31B3-F291-F657-335A7873740E}"/>
                      </a:ext>
                    </a:extLst>
                  </p:cNvPr>
                  <p:cNvSpPr/>
                  <p:nvPr/>
                </p:nvSpPr>
                <p:spPr>
                  <a:xfrm>
                    <a:off x="6438830"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6" name="Pentagon 235">
                    <a:extLst>
                      <a:ext uri="{FF2B5EF4-FFF2-40B4-BE49-F238E27FC236}">
                        <a16:creationId xmlns:a16="http://schemas.microsoft.com/office/drawing/2014/main" id="{1C48E05E-9D57-9D48-50E4-A5422023FFD9}"/>
                      </a:ext>
                    </a:extLst>
                  </p:cNvPr>
                  <p:cNvSpPr/>
                  <p:nvPr/>
                </p:nvSpPr>
                <p:spPr>
                  <a:xfrm>
                    <a:off x="5931792" y="444434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7" name="Pentagon 236">
                    <a:extLst>
                      <a:ext uri="{FF2B5EF4-FFF2-40B4-BE49-F238E27FC236}">
                        <a16:creationId xmlns:a16="http://schemas.microsoft.com/office/drawing/2014/main" id="{32411F73-9899-0EC2-0F96-DADA98B4D032}"/>
                      </a:ext>
                    </a:extLst>
                  </p:cNvPr>
                  <p:cNvSpPr/>
                  <p:nvPr/>
                </p:nvSpPr>
                <p:spPr>
                  <a:xfrm>
                    <a:off x="6646845" y="432733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8" name="Pentagon 237">
                    <a:extLst>
                      <a:ext uri="{FF2B5EF4-FFF2-40B4-BE49-F238E27FC236}">
                        <a16:creationId xmlns:a16="http://schemas.microsoft.com/office/drawing/2014/main" id="{00BBB197-3218-710E-D817-A4BC867A160E}"/>
                      </a:ext>
                    </a:extLst>
                  </p:cNvPr>
                  <p:cNvSpPr/>
                  <p:nvPr/>
                </p:nvSpPr>
                <p:spPr>
                  <a:xfrm>
                    <a:off x="5806117"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9" name="Pentagon 238">
                    <a:extLst>
                      <a:ext uri="{FF2B5EF4-FFF2-40B4-BE49-F238E27FC236}">
                        <a16:creationId xmlns:a16="http://schemas.microsoft.com/office/drawing/2014/main" id="{0E6633EA-2EDB-2601-EB69-ED34EF46FC31}"/>
                      </a:ext>
                    </a:extLst>
                  </p:cNvPr>
                  <p:cNvSpPr/>
                  <p:nvPr/>
                </p:nvSpPr>
                <p:spPr>
                  <a:xfrm>
                    <a:off x="6824524"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0" name="Pentagon 239">
                    <a:extLst>
                      <a:ext uri="{FF2B5EF4-FFF2-40B4-BE49-F238E27FC236}">
                        <a16:creationId xmlns:a16="http://schemas.microsoft.com/office/drawing/2014/main" id="{14C2101C-4C09-07ED-D471-54A11207023F}"/>
                      </a:ext>
                    </a:extLst>
                  </p:cNvPr>
                  <p:cNvSpPr/>
                  <p:nvPr/>
                </p:nvSpPr>
                <p:spPr>
                  <a:xfrm>
                    <a:off x="6642511" y="39416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1" name="Pentagon 240">
                    <a:extLst>
                      <a:ext uri="{FF2B5EF4-FFF2-40B4-BE49-F238E27FC236}">
                        <a16:creationId xmlns:a16="http://schemas.microsoft.com/office/drawing/2014/main" id="{D57ADE0F-30E5-E8B1-9F5E-64FF91E82CA2}"/>
                      </a:ext>
                    </a:extLst>
                  </p:cNvPr>
                  <p:cNvSpPr/>
                  <p:nvPr/>
                </p:nvSpPr>
                <p:spPr>
                  <a:xfrm>
                    <a:off x="5979463" y="388530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2" name="Pentagon 241">
                    <a:extLst>
                      <a:ext uri="{FF2B5EF4-FFF2-40B4-BE49-F238E27FC236}">
                        <a16:creationId xmlns:a16="http://schemas.microsoft.com/office/drawing/2014/main" id="{02B87FCE-0E0E-114F-3E74-08FC249E788C}"/>
                      </a:ext>
                    </a:extLst>
                  </p:cNvPr>
                  <p:cNvSpPr/>
                  <p:nvPr/>
                </p:nvSpPr>
                <p:spPr>
                  <a:xfrm>
                    <a:off x="6131140" y="331759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3" name="Pentagon 242">
                    <a:extLst>
                      <a:ext uri="{FF2B5EF4-FFF2-40B4-BE49-F238E27FC236}">
                        <a16:creationId xmlns:a16="http://schemas.microsoft.com/office/drawing/2014/main" id="{86EC5E96-14EE-A9D3-C55B-20C7162DB12D}"/>
                      </a:ext>
                    </a:extLst>
                  </p:cNvPr>
                  <p:cNvSpPr/>
                  <p:nvPr/>
                </p:nvSpPr>
                <p:spPr>
                  <a:xfrm>
                    <a:off x="6424632" y="301857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4" name="Pentagon 243">
                    <a:extLst>
                      <a:ext uri="{FF2B5EF4-FFF2-40B4-BE49-F238E27FC236}">
                        <a16:creationId xmlns:a16="http://schemas.microsoft.com/office/drawing/2014/main" id="{C9C7AE54-33B6-BC35-42B1-C8C4E3C088BE}"/>
                      </a:ext>
                    </a:extLst>
                  </p:cNvPr>
                  <p:cNvSpPr/>
                  <p:nvPr/>
                </p:nvSpPr>
                <p:spPr>
                  <a:xfrm>
                    <a:off x="6651179" y="510306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5" name="Pentagon 244">
                    <a:extLst>
                      <a:ext uri="{FF2B5EF4-FFF2-40B4-BE49-F238E27FC236}">
                        <a16:creationId xmlns:a16="http://schemas.microsoft.com/office/drawing/2014/main" id="{1E144270-05B5-39A4-C603-FC0126E678EC}"/>
                      </a:ext>
                    </a:extLst>
                  </p:cNvPr>
                  <p:cNvSpPr/>
                  <p:nvPr/>
                </p:nvSpPr>
                <p:spPr>
                  <a:xfrm>
                    <a:off x="5962129" y="53284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6" name="Pentagon 245">
                    <a:extLst>
                      <a:ext uri="{FF2B5EF4-FFF2-40B4-BE49-F238E27FC236}">
                        <a16:creationId xmlns:a16="http://schemas.microsoft.com/office/drawing/2014/main" id="{1F1583D7-711B-FFFA-5B9F-908DEF20ECF1}"/>
                      </a:ext>
                    </a:extLst>
                  </p:cNvPr>
                  <p:cNvSpPr/>
                  <p:nvPr/>
                </p:nvSpPr>
                <p:spPr>
                  <a:xfrm>
                    <a:off x="6287153" y="557976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90" name="Group 189">
                <a:extLst>
                  <a:ext uri="{FF2B5EF4-FFF2-40B4-BE49-F238E27FC236}">
                    <a16:creationId xmlns:a16="http://schemas.microsoft.com/office/drawing/2014/main" id="{D435F4FD-56C1-2936-8820-9FF4EBB6881A}"/>
                  </a:ext>
                </a:extLst>
              </p:cNvPr>
              <p:cNvGrpSpPr/>
              <p:nvPr/>
            </p:nvGrpSpPr>
            <p:grpSpPr>
              <a:xfrm>
                <a:off x="5291166" y="3283444"/>
                <a:ext cx="860322" cy="1832445"/>
                <a:chOff x="5291166" y="3283444"/>
                <a:chExt cx="1202161" cy="2686663"/>
              </a:xfrm>
            </p:grpSpPr>
            <p:sp>
              <p:nvSpPr>
                <p:cNvPr id="191" name="Freeform: Shape 190">
                  <a:extLst>
                    <a:ext uri="{FF2B5EF4-FFF2-40B4-BE49-F238E27FC236}">
                      <a16:creationId xmlns:a16="http://schemas.microsoft.com/office/drawing/2014/main" id="{08551598-8AA4-2147-B48B-7E771EBD176E}"/>
                    </a:ext>
                  </a:extLst>
                </p:cNvPr>
                <p:cNvSpPr/>
                <p:nvPr/>
              </p:nvSpPr>
              <p:spPr>
                <a:xfrm rot="5400000">
                  <a:off x="4652849" y="4561870"/>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192" name="Straight Connector 191">
                  <a:extLst>
                    <a:ext uri="{FF2B5EF4-FFF2-40B4-BE49-F238E27FC236}">
                      <a16:creationId xmlns:a16="http://schemas.microsoft.com/office/drawing/2014/main" id="{4299EEF7-DDAA-9359-8935-79E9930B7D3A}"/>
                    </a:ext>
                  </a:extLst>
                </p:cNvPr>
                <p:cNvCxnSpPr/>
                <p:nvPr/>
              </p:nvCxnSpPr>
              <p:spPr>
                <a:xfrm rot="5400000">
                  <a:off x="5890426" y="4001122"/>
                  <a:ext cx="0" cy="994775"/>
                </a:xfrm>
                <a:prstGeom prst="line">
                  <a:avLst/>
                </a:prstGeom>
                <a:noFill/>
                <a:ln w="12700" cap="flat" cmpd="sng" algn="ctr">
                  <a:solidFill>
                    <a:srgbClr val="000000">
                      <a:lumMod val="65000"/>
                      <a:lumOff val="35000"/>
                    </a:srgbClr>
                  </a:solidFill>
                  <a:prstDash val="solid"/>
                </a:ln>
                <a:effectLst/>
              </p:spPr>
            </p:cxnSp>
            <p:cxnSp>
              <p:nvCxnSpPr>
                <p:cNvPr id="193" name="Straight Connector 192">
                  <a:extLst>
                    <a:ext uri="{FF2B5EF4-FFF2-40B4-BE49-F238E27FC236}">
                      <a16:creationId xmlns:a16="http://schemas.microsoft.com/office/drawing/2014/main" id="{C41BB532-CA1C-B687-9A04-2A0F4F5ADB30}"/>
                    </a:ext>
                  </a:extLst>
                </p:cNvPr>
                <p:cNvCxnSpPr/>
                <p:nvPr/>
              </p:nvCxnSpPr>
              <p:spPr>
                <a:xfrm rot="5400000">
                  <a:off x="5853434" y="4672412"/>
                  <a:ext cx="0" cy="1068759"/>
                </a:xfrm>
                <a:prstGeom prst="line">
                  <a:avLst/>
                </a:prstGeom>
                <a:noFill/>
                <a:ln w="12700" cap="flat" cmpd="sng" algn="ctr">
                  <a:solidFill>
                    <a:srgbClr val="000000">
                      <a:lumMod val="65000"/>
                      <a:lumOff val="35000"/>
                    </a:srgbClr>
                  </a:solidFill>
                  <a:prstDash val="solid"/>
                </a:ln>
                <a:effectLst/>
              </p:spPr>
            </p:cxnSp>
            <p:cxnSp>
              <p:nvCxnSpPr>
                <p:cNvPr id="194" name="Straight Connector 193">
                  <a:extLst>
                    <a:ext uri="{FF2B5EF4-FFF2-40B4-BE49-F238E27FC236}">
                      <a16:creationId xmlns:a16="http://schemas.microsoft.com/office/drawing/2014/main" id="{C29CFAE7-CDB2-D792-1E56-0D2C285F1EF4}"/>
                    </a:ext>
                  </a:extLst>
                </p:cNvPr>
                <p:cNvCxnSpPr/>
                <p:nvPr/>
              </p:nvCxnSpPr>
              <p:spPr>
                <a:xfrm rot="5400000">
                  <a:off x="6037901" y="5265119"/>
                  <a:ext cx="0" cy="351926"/>
                </a:xfrm>
                <a:prstGeom prst="line">
                  <a:avLst/>
                </a:prstGeom>
                <a:noFill/>
                <a:ln w="12700" cap="flat" cmpd="sng" algn="ctr">
                  <a:solidFill>
                    <a:srgbClr val="000000">
                      <a:lumMod val="65000"/>
                      <a:lumOff val="35000"/>
                    </a:srgbClr>
                  </a:solidFill>
                  <a:prstDash val="solid"/>
                </a:ln>
                <a:effectLst/>
              </p:spPr>
            </p:cxnSp>
            <p:cxnSp>
              <p:nvCxnSpPr>
                <p:cNvPr id="195" name="Straight Connector 194">
                  <a:extLst>
                    <a:ext uri="{FF2B5EF4-FFF2-40B4-BE49-F238E27FC236}">
                      <a16:creationId xmlns:a16="http://schemas.microsoft.com/office/drawing/2014/main" id="{57317677-E2B4-4996-A626-1109F994FC15}"/>
                    </a:ext>
                  </a:extLst>
                </p:cNvPr>
                <p:cNvCxnSpPr/>
                <p:nvPr/>
              </p:nvCxnSpPr>
              <p:spPr>
                <a:xfrm rot="5400000">
                  <a:off x="5686211" y="5501078"/>
                  <a:ext cx="0" cy="343256"/>
                </a:xfrm>
                <a:prstGeom prst="line">
                  <a:avLst/>
                </a:prstGeom>
                <a:noFill/>
                <a:ln w="12700" cap="flat" cmpd="sng" algn="ctr">
                  <a:solidFill>
                    <a:srgbClr val="000000">
                      <a:lumMod val="65000"/>
                      <a:lumOff val="35000"/>
                    </a:srgbClr>
                  </a:solidFill>
                  <a:prstDash val="solid"/>
                </a:ln>
                <a:effectLst/>
              </p:spPr>
            </p:cxnSp>
            <p:cxnSp>
              <p:nvCxnSpPr>
                <p:cNvPr id="196" name="Straight Connector 195">
                  <a:extLst>
                    <a:ext uri="{FF2B5EF4-FFF2-40B4-BE49-F238E27FC236}">
                      <a16:creationId xmlns:a16="http://schemas.microsoft.com/office/drawing/2014/main" id="{E6A234A1-4801-7CFD-A6BA-EA4098BB01E0}"/>
                    </a:ext>
                  </a:extLst>
                </p:cNvPr>
                <p:cNvCxnSpPr/>
                <p:nvPr/>
              </p:nvCxnSpPr>
              <p:spPr>
                <a:xfrm rot="10800000">
                  <a:off x="5514584" y="4498509"/>
                  <a:ext cx="0" cy="282244"/>
                </a:xfrm>
                <a:prstGeom prst="line">
                  <a:avLst/>
                </a:prstGeom>
                <a:noFill/>
                <a:ln w="12700" cap="flat" cmpd="sng" algn="ctr">
                  <a:solidFill>
                    <a:srgbClr val="000000">
                      <a:lumMod val="65000"/>
                      <a:lumOff val="35000"/>
                    </a:srgbClr>
                  </a:solidFill>
                  <a:prstDash val="solid"/>
                </a:ln>
                <a:effectLst/>
              </p:spPr>
            </p:cxnSp>
            <p:cxnSp>
              <p:nvCxnSpPr>
                <p:cNvPr id="197" name="Straight Connector 196">
                  <a:extLst>
                    <a:ext uri="{FF2B5EF4-FFF2-40B4-BE49-F238E27FC236}">
                      <a16:creationId xmlns:a16="http://schemas.microsoft.com/office/drawing/2014/main" id="{C3C093D9-618A-20E7-A26C-42C5A7324182}"/>
                    </a:ext>
                  </a:extLst>
                </p:cNvPr>
                <p:cNvCxnSpPr/>
                <p:nvPr/>
              </p:nvCxnSpPr>
              <p:spPr>
                <a:xfrm rot="10800000">
                  <a:off x="6016621" y="4920002"/>
                  <a:ext cx="0" cy="282244"/>
                </a:xfrm>
                <a:prstGeom prst="line">
                  <a:avLst/>
                </a:prstGeom>
                <a:noFill/>
                <a:ln w="12700" cap="flat" cmpd="sng" algn="ctr">
                  <a:solidFill>
                    <a:srgbClr val="000000">
                      <a:lumMod val="65000"/>
                      <a:lumOff val="35000"/>
                    </a:srgbClr>
                  </a:solidFill>
                  <a:prstDash val="solid"/>
                </a:ln>
                <a:effectLst/>
              </p:spPr>
            </p:cxnSp>
            <p:cxnSp>
              <p:nvCxnSpPr>
                <p:cNvPr id="198" name="Straight Connector 197">
                  <a:extLst>
                    <a:ext uri="{FF2B5EF4-FFF2-40B4-BE49-F238E27FC236}">
                      <a16:creationId xmlns:a16="http://schemas.microsoft.com/office/drawing/2014/main" id="{A65B2FD4-28EB-D11E-B82B-82DF60812551}"/>
                    </a:ext>
                  </a:extLst>
                </p:cNvPr>
                <p:cNvCxnSpPr/>
                <p:nvPr/>
              </p:nvCxnSpPr>
              <p:spPr>
                <a:xfrm rot="5400000">
                  <a:off x="6037901" y="4111007"/>
                  <a:ext cx="0" cy="351926"/>
                </a:xfrm>
                <a:prstGeom prst="line">
                  <a:avLst/>
                </a:prstGeom>
                <a:noFill/>
                <a:ln w="12700" cap="flat" cmpd="sng" algn="ctr">
                  <a:solidFill>
                    <a:srgbClr val="000000">
                      <a:lumMod val="65000"/>
                      <a:lumOff val="35000"/>
                    </a:srgbClr>
                  </a:solidFill>
                  <a:prstDash val="solid"/>
                </a:ln>
                <a:effectLst/>
              </p:spPr>
            </p:cxnSp>
            <p:cxnSp>
              <p:nvCxnSpPr>
                <p:cNvPr id="199" name="Straight Connector 198">
                  <a:extLst>
                    <a:ext uri="{FF2B5EF4-FFF2-40B4-BE49-F238E27FC236}">
                      <a16:creationId xmlns:a16="http://schemas.microsoft.com/office/drawing/2014/main" id="{FCE2F28F-1AD0-ECFF-6866-ADBB54FE25F7}"/>
                    </a:ext>
                  </a:extLst>
                </p:cNvPr>
                <p:cNvCxnSpPr/>
                <p:nvPr/>
              </p:nvCxnSpPr>
              <p:spPr>
                <a:xfrm rot="5400000">
                  <a:off x="5686911" y="4033738"/>
                  <a:ext cx="0" cy="351926"/>
                </a:xfrm>
                <a:prstGeom prst="line">
                  <a:avLst/>
                </a:prstGeom>
                <a:noFill/>
                <a:ln w="12700" cap="flat" cmpd="sng" algn="ctr">
                  <a:solidFill>
                    <a:srgbClr val="000000">
                      <a:lumMod val="65000"/>
                      <a:lumOff val="35000"/>
                    </a:srgbClr>
                  </a:solidFill>
                  <a:prstDash val="solid"/>
                </a:ln>
                <a:effectLst/>
              </p:spPr>
            </p:cxnSp>
            <p:cxnSp>
              <p:nvCxnSpPr>
                <p:cNvPr id="200" name="Straight Connector 199">
                  <a:extLst>
                    <a:ext uri="{FF2B5EF4-FFF2-40B4-BE49-F238E27FC236}">
                      <a16:creationId xmlns:a16="http://schemas.microsoft.com/office/drawing/2014/main" id="{CA29F2C0-678D-D1B3-A878-D742EBFFB857}"/>
                    </a:ext>
                  </a:extLst>
                </p:cNvPr>
                <p:cNvCxnSpPr/>
                <p:nvPr/>
              </p:nvCxnSpPr>
              <p:spPr>
                <a:xfrm rot="5400000">
                  <a:off x="5829823" y="3465267"/>
                  <a:ext cx="0" cy="351926"/>
                </a:xfrm>
                <a:prstGeom prst="line">
                  <a:avLst/>
                </a:prstGeom>
                <a:noFill/>
                <a:ln w="12700" cap="flat" cmpd="sng" algn="ctr">
                  <a:solidFill>
                    <a:srgbClr val="000000">
                      <a:lumMod val="65000"/>
                      <a:lumOff val="35000"/>
                    </a:srgbClr>
                  </a:solidFill>
                  <a:prstDash val="solid"/>
                </a:ln>
                <a:effectLst/>
              </p:spPr>
            </p:cxnSp>
            <p:cxnSp>
              <p:nvCxnSpPr>
                <p:cNvPr id="201" name="Straight Connector 200">
                  <a:extLst>
                    <a:ext uri="{FF2B5EF4-FFF2-40B4-BE49-F238E27FC236}">
                      <a16:creationId xmlns:a16="http://schemas.microsoft.com/office/drawing/2014/main" id="{C06FCCA6-2C19-C944-2EA5-5B9074EB4A1D}"/>
                    </a:ext>
                  </a:extLst>
                </p:cNvPr>
                <p:cNvCxnSpPr/>
                <p:nvPr/>
              </p:nvCxnSpPr>
              <p:spPr>
                <a:xfrm rot="5400000" flipH="1">
                  <a:off x="5506434" y="5080174"/>
                  <a:ext cx="255183" cy="0"/>
                </a:xfrm>
                <a:prstGeom prst="line">
                  <a:avLst/>
                </a:prstGeom>
                <a:noFill/>
                <a:ln w="12700" cap="flat" cmpd="sng" algn="ctr">
                  <a:solidFill>
                    <a:srgbClr val="000000">
                      <a:lumMod val="65000"/>
                      <a:lumOff val="35000"/>
                    </a:srgbClr>
                  </a:solidFill>
                  <a:prstDash val="solid"/>
                </a:ln>
                <a:effectLst/>
              </p:spPr>
            </p:cxnSp>
            <p:cxnSp>
              <p:nvCxnSpPr>
                <p:cNvPr id="202" name="Straight Connector 201">
                  <a:extLst>
                    <a:ext uri="{FF2B5EF4-FFF2-40B4-BE49-F238E27FC236}">
                      <a16:creationId xmlns:a16="http://schemas.microsoft.com/office/drawing/2014/main" id="{E28F1A54-9EBE-B209-CB54-7B6C4072C58E}"/>
                    </a:ext>
                  </a:extLst>
                </p:cNvPr>
                <p:cNvCxnSpPr/>
                <p:nvPr/>
              </p:nvCxnSpPr>
              <p:spPr>
                <a:xfrm rot="5400000">
                  <a:off x="6169268" y="4565138"/>
                  <a:ext cx="131004" cy="0"/>
                </a:xfrm>
                <a:prstGeom prst="line">
                  <a:avLst/>
                </a:prstGeom>
                <a:noFill/>
                <a:ln w="12700" cap="flat" cmpd="sng" algn="ctr">
                  <a:solidFill>
                    <a:srgbClr val="000000">
                      <a:lumMod val="65000"/>
                      <a:lumOff val="35000"/>
                    </a:srgbClr>
                  </a:solidFill>
                  <a:prstDash val="solid"/>
                </a:ln>
                <a:effectLst/>
              </p:spPr>
            </p:cxnSp>
            <p:grpSp>
              <p:nvGrpSpPr>
                <p:cNvPr id="203" name="Group 202">
                  <a:extLst>
                    <a:ext uri="{FF2B5EF4-FFF2-40B4-BE49-F238E27FC236}">
                      <a16:creationId xmlns:a16="http://schemas.microsoft.com/office/drawing/2014/main" id="{37D31191-E131-328B-9DC2-0C9769646595}"/>
                    </a:ext>
                  </a:extLst>
                </p:cNvPr>
                <p:cNvGrpSpPr/>
                <p:nvPr/>
              </p:nvGrpSpPr>
              <p:grpSpPr>
                <a:xfrm>
                  <a:off x="5291166" y="3283444"/>
                  <a:ext cx="1202161" cy="2686663"/>
                  <a:chOff x="5291166" y="3283444"/>
                  <a:chExt cx="1202161" cy="2686663"/>
                </a:xfrm>
                <a:solidFill>
                  <a:srgbClr val="002060"/>
                </a:solidFill>
              </p:grpSpPr>
              <p:sp>
                <p:nvSpPr>
                  <p:cNvPr id="204" name="Pentagon 203">
                    <a:extLst>
                      <a:ext uri="{FF2B5EF4-FFF2-40B4-BE49-F238E27FC236}">
                        <a16:creationId xmlns:a16="http://schemas.microsoft.com/office/drawing/2014/main" id="{0D4AB695-9A96-55A7-DBA1-95F638E67A83}"/>
                      </a:ext>
                    </a:extLst>
                  </p:cNvPr>
                  <p:cNvSpPr/>
                  <p:nvPr/>
                </p:nvSpPr>
                <p:spPr>
                  <a:xfrm>
                    <a:off x="6361577"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5" name="Pentagon 204">
                    <a:extLst>
                      <a:ext uri="{FF2B5EF4-FFF2-40B4-BE49-F238E27FC236}">
                        <a16:creationId xmlns:a16="http://schemas.microsoft.com/office/drawing/2014/main" id="{992CD07E-D3FB-26D0-C6D8-175451A89DD6}"/>
                      </a:ext>
                    </a:extLst>
                  </p:cNvPr>
                  <p:cNvSpPr/>
                  <p:nvPr/>
                </p:nvSpPr>
                <p:spPr>
                  <a:xfrm>
                    <a:off x="5291166"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6" name="Pentagon 205">
                    <a:extLst>
                      <a:ext uri="{FF2B5EF4-FFF2-40B4-BE49-F238E27FC236}">
                        <a16:creationId xmlns:a16="http://schemas.microsoft.com/office/drawing/2014/main" id="{D784C08F-61BD-3DE6-001A-2C89AFF723AF}"/>
                      </a:ext>
                    </a:extLst>
                  </p:cNvPr>
                  <p:cNvSpPr/>
                  <p:nvPr/>
                </p:nvSpPr>
                <p:spPr>
                  <a:xfrm>
                    <a:off x="5555518"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7" name="Pentagon 206">
                    <a:extLst>
                      <a:ext uri="{FF2B5EF4-FFF2-40B4-BE49-F238E27FC236}">
                        <a16:creationId xmlns:a16="http://schemas.microsoft.com/office/drawing/2014/main" id="{D2CFFC7F-02E3-B12B-42DC-C6F514E15EC0}"/>
                      </a:ext>
                    </a:extLst>
                  </p:cNvPr>
                  <p:cNvSpPr/>
                  <p:nvPr/>
                </p:nvSpPr>
                <p:spPr>
                  <a:xfrm>
                    <a:off x="5945547"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8" name="Pentagon 207">
                    <a:extLst>
                      <a:ext uri="{FF2B5EF4-FFF2-40B4-BE49-F238E27FC236}">
                        <a16:creationId xmlns:a16="http://schemas.microsoft.com/office/drawing/2014/main" id="{FE74D46F-D236-69FE-780D-92A82A4B7A13}"/>
                      </a:ext>
                    </a:extLst>
                  </p:cNvPr>
                  <p:cNvSpPr/>
                  <p:nvPr/>
                </p:nvSpPr>
                <p:spPr>
                  <a:xfrm>
                    <a:off x="5438509" y="470921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9" name="Pentagon 208">
                    <a:extLst>
                      <a:ext uri="{FF2B5EF4-FFF2-40B4-BE49-F238E27FC236}">
                        <a16:creationId xmlns:a16="http://schemas.microsoft.com/office/drawing/2014/main" id="{E302A195-E81D-B992-3746-D3AC53B40E12}"/>
                      </a:ext>
                    </a:extLst>
                  </p:cNvPr>
                  <p:cNvSpPr/>
                  <p:nvPr/>
                </p:nvSpPr>
                <p:spPr>
                  <a:xfrm>
                    <a:off x="6153562" y="4592207"/>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0" name="Pentagon 209">
                    <a:extLst>
                      <a:ext uri="{FF2B5EF4-FFF2-40B4-BE49-F238E27FC236}">
                        <a16:creationId xmlns:a16="http://schemas.microsoft.com/office/drawing/2014/main" id="{AFD8F588-D458-4B38-67EC-63CD4238E4A6}"/>
                      </a:ext>
                    </a:extLst>
                  </p:cNvPr>
                  <p:cNvSpPr/>
                  <p:nvPr/>
                </p:nvSpPr>
                <p:spPr>
                  <a:xfrm>
                    <a:off x="5312834"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1" name="Pentagon 210">
                    <a:extLst>
                      <a:ext uri="{FF2B5EF4-FFF2-40B4-BE49-F238E27FC236}">
                        <a16:creationId xmlns:a16="http://schemas.microsoft.com/office/drawing/2014/main" id="{CD9CB04D-9F1E-586A-4D62-C27B05676E5E}"/>
                      </a:ext>
                    </a:extLst>
                  </p:cNvPr>
                  <p:cNvSpPr/>
                  <p:nvPr/>
                </p:nvSpPr>
                <p:spPr>
                  <a:xfrm>
                    <a:off x="6331241"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2" name="Pentagon 211">
                    <a:extLst>
                      <a:ext uri="{FF2B5EF4-FFF2-40B4-BE49-F238E27FC236}">
                        <a16:creationId xmlns:a16="http://schemas.microsoft.com/office/drawing/2014/main" id="{04A6AE49-370C-90F7-3EA6-A389970AACA7}"/>
                      </a:ext>
                    </a:extLst>
                  </p:cNvPr>
                  <p:cNvSpPr/>
                  <p:nvPr/>
                </p:nvSpPr>
                <p:spPr>
                  <a:xfrm>
                    <a:off x="6149228" y="42065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3" name="Pentagon 212">
                    <a:extLst>
                      <a:ext uri="{FF2B5EF4-FFF2-40B4-BE49-F238E27FC236}">
                        <a16:creationId xmlns:a16="http://schemas.microsoft.com/office/drawing/2014/main" id="{23911969-CBEF-CCBD-F6CF-3E73233A22AB}"/>
                      </a:ext>
                    </a:extLst>
                  </p:cNvPr>
                  <p:cNvSpPr/>
                  <p:nvPr/>
                </p:nvSpPr>
                <p:spPr>
                  <a:xfrm>
                    <a:off x="5486180" y="415017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4" name="Pentagon 213">
                    <a:extLst>
                      <a:ext uri="{FF2B5EF4-FFF2-40B4-BE49-F238E27FC236}">
                        <a16:creationId xmlns:a16="http://schemas.microsoft.com/office/drawing/2014/main" id="{4BFC4DA9-0CCE-0552-C22B-4B72AD1FF8CF}"/>
                      </a:ext>
                    </a:extLst>
                  </p:cNvPr>
                  <p:cNvSpPr/>
                  <p:nvPr/>
                </p:nvSpPr>
                <p:spPr>
                  <a:xfrm>
                    <a:off x="5637857" y="35824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5" name="Pentagon 214">
                    <a:extLst>
                      <a:ext uri="{FF2B5EF4-FFF2-40B4-BE49-F238E27FC236}">
                        <a16:creationId xmlns:a16="http://schemas.microsoft.com/office/drawing/2014/main" id="{5B7BFB76-62C5-11BA-87C9-33270F1F4105}"/>
                      </a:ext>
                    </a:extLst>
                  </p:cNvPr>
                  <p:cNvSpPr/>
                  <p:nvPr/>
                </p:nvSpPr>
                <p:spPr>
                  <a:xfrm>
                    <a:off x="5931349" y="32834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6" name="Pentagon 215">
                    <a:extLst>
                      <a:ext uri="{FF2B5EF4-FFF2-40B4-BE49-F238E27FC236}">
                        <a16:creationId xmlns:a16="http://schemas.microsoft.com/office/drawing/2014/main" id="{EBF793ED-2806-C0CF-184A-27202D9A3F79}"/>
                      </a:ext>
                    </a:extLst>
                  </p:cNvPr>
                  <p:cNvSpPr/>
                  <p:nvPr/>
                </p:nvSpPr>
                <p:spPr>
                  <a:xfrm>
                    <a:off x="6157896" y="536793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7" name="Pentagon 216">
                    <a:extLst>
                      <a:ext uri="{FF2B5EF4-FFF2-40B4-BE49-F238E27FC236}">
                        <a16:creationId xmlns:a16="http://schemas.microsoft.com/office/drawing/2014/main" id="{D6B6E2BE-8D36-9D40-EBED-034CFEC44F78}"/>
                      </a:ext>
                    </a:extLst>
                  </p:cNvPr>
                  <p:cNvSpPr/>
                  <p:nvPr/>
                </p:nvSpPr>
                <p:spPr>
                  <a:xfrm>
                    <a:off x="5468846" y="559328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8" name="Pentagon 217">
                    <a:extLst>
                      <a:ext uri="{FF2B5EF4-FFF2-40B4-BE49-F238E27FC236}">
                        <a16:creationId xmlns:a16="http://schemas.microsoft.com/office/drawing/2014/main" id="{0532DB19-039B-4409-B87E-4D0A4283BE24}"/>
                      </a:ext>
                    </a:extLst>
                  </p:cNvPr>
                  <p:cNvSpPr/>
                  <p:nvPr/>
                </p:nvSpPr>
                <p:spPr>
                  <a:xfrm>
                    <a:off x="5793870" y="584463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grpSp>
      <p:sp>
        <p:nvSpPr>
          <p:cNvPr id="5" name="Rectangle 4">
            <a:extLst>
              <a:ext uri="{FF2B5EF4-FFF2-40B4-BE49-F238E27FC236}">
                <a16:creationId xmlns:a16="http://schemas.microsoft.com/office/drawing/2014/main" id="{45B090D5-535E-4A15-3940-A9D902A1115D}"/>
              </a:ext>
            </a:extLst>
          </p:cNvPr>
          <p:cNvSpPr/>
          <p:nvPr/>
        </p:nvSpPr>
        <p:spPr>
          <a:xfrm>
            <a:off x="5367801" y="2358797"/>
            <a:ext cx="1433837" cy="27311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en-US">
              <a:solidFill>
                <a:schemeClr val="tx1"/>
              </a:solidFill>
              <a:latin typeface="Avenir Next LT Pro" panose="020B0504020202020204" pitchFamily="34" charset="0"/>
            </a:endParaRPr>
          </a:p>
        </p:txBody>
      </p:sp>
      <p:grpSp>
        <p:nvGrpSpPr>
          <p:cNvPr id="10" name="Group 9">
            <a:extLst>
              <a:ext uri="{FF2B5EF4-FFF2-40B4-BE49-F238E27FC236}">
                <a16:creationId xmlns:a16="http://schemas.microsoft.com/office/drawing/2014/main" id="{9B409D5E-0569-943D-34F1-F77E61913A60}"/>
              </a:ext>
            </a:extLst>
          </p:cNvPr>
          <p:cNvGrpSpPr/>
          <p:nvPr/>
        </p:nvGrpSpPr>
        <p:grpSpPr>
          <a:xfrm>
            <a:off x="6157983" y="1693542"/>
            <a:ext cx="1295416" cy="1019055"/>
            <a:chOff x="6157384" y="1693543"/>
            <a:chExt cx="1876252" cy="1417263"/>
          </a:xfrm>
        </p:grpSpPr>
        <p:cxnSp>
          <p:nvCxnSpPr>
            <p:cNvPr id="111" name="Straight Connector 110">
              <a:extLst>
                <a:ext uri="{FF2B5EF4-FFF2-40B4-BE49-F238E27FC236}">
                  <a16:creationId xmlns:a16="http://schemas.microsoft.com/office/drawing/2014/main" id="{6B360900-0E83-FBDC-D543-9759A7E9E245}"/>
                </a:ext>
              </a:extLst>
            </p:cNvPr>
            <p:cNvCxnSpPr>
              <a:cxnSpLocks/>
            </p:cNvCxnSpPr>
            <p:nvPr/>
          </p:nvCxnSpPr>
          <p:spPr>
            <a:xfrm rot="5400000" flipV="1">
              <a:off x="6763801" y="2087220"/>
              <a:ext cx="705771" cy="1599"/>
            </a:xfrm>
            <a:prstGeom prst="line">
              <a:avLst/>
            </a:prstGeom>
            <a:noFill/>
            <a:ln w="9525" cap="flat" cmpd="sng" algn="ctr">
              <a:solidFill>
                <a:schemeClr val="bg2"/>
              </a:solidFill>
              <a:prstDash val="solid"/>
            </a:ln>
            <a:effectLst/>
          </p:spPr>
        </p:cxnSp>
        <p:cxnSp>
          <p:nvCxnSpPr>
            <p:cNvPr id="112" name="Straight Connector 111">
              <a:extLst>
                <a:ext uri="{FF2B5EF4-FFF2-40B4-BE49-F238E27FC236}">
                  <a16:creationId xmlns:a16="http://schemas.microsoft.com/office/drawing/2014/main" id="{FBC6AF2F-530F-663B-41CD-D93811D1558C}"/>
                </a:ext>
              </a:extLst>
            </p:cNvPr>
            <p:cNvCxnSpPr/>
            <p:nvPr/>
          </p:nvCxnSpPr>
          <p:spPr>
            <a:xfrm flipV="1">
              <a:off x="6980406" y="1741365"/>
              <a:ext cx="138459" cy="0"/>
            </a:xfrm>
            <a:prstGeom prst="line">
              <a:avLst/>
            </a:prstGeom>
            <a:solidFill>
              <a:srgbClr val="95B814"/>
            </a:solidFill>
            <a:ln w="9525" cap="flat" cmpd="sng" algn="ctr">
              <a:solidFill>
                <a:schemeClr val="bg2"/>
              </a:solidFill>
              <a:prstDash val="solid"/>
            </a:ln>
            <a:effectLst/>
          </p:spPr>
        </p:cxnSp>
        <p:sp>
          <p:nvSpPr>
            <p:cNvPr id="113" name="Rectangle 112">
              <a:extLst>
                <a:ext uri="{FF2B5EF4-FFF2-40B4-BE49-F238E27FC236}">
                  <a16:creationId xmlns:a16="http://schemas.microsoft.com/office/drawing/2014/main" id="{BDABA09F-1333-84BA-56E2-418076769BAF}"/>
                </a:ext>
              </a:extLst>
            </p:cNvPr>
            <p:cNvSpPr/>
            <p:nvPr/>
          </p:nvSpPr>
          <p:spPr>
            <a:xfrm flipH="1" flipV="1">
              <a:off x="6914183" y="1693543"/>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14" name="Straight Connector 113">
              <a:extLst>
                <a:ext uri="{FF2B5EF4-FFF2-40B4-BE49-F238E27FC236}">
                  <a16:creationId xmlns:a16="http://schemas.microsoft.com/office/drawing/2014/main" id="{E8137D5C-BBB1-C562-15E3-B274B865E378}"/>
                </a:ext>
              </a:extLst>
            </p:cNvPr>
            <p:cNvCxnSpPr>
              <a:cxnSpLocks/>
            </p:cNvCxnSpPr>
            <p:nvPr/>
          </p:nvCxnSpPr>
          <p:spPr>
            <a:xfrm flipV="1">
              <a:off x="7117486" y="1864333"/>
              <a:ext cx="213167" cy="0"/>
            </a:xfrm>
            <a:prstGeom prst="line">
              <a:avLst/>
            </a:prstGeom>
            <a:solidFill>
              <a:srgbClr val="95B814"/>
            </a:solidFill>
            <a:ln w="9525" cap="flat" cmpd="sng" algn="ctr">
              <a:solidFill>
                <a:schemeClr val="bg2"/>
              </a:solidFill>
              <a:prstDash val="solid"/>
            </a:ln>
            <a:effectLst/>
          </p:spPr>
        </p:cxnSp>
        <p:cxnSp>
          <p:nvCxnSpPr>
            <p:cNvPr id="115" name="Straight Connector 114">
              <a:extLst>
                <a:ext uri="{FF2B5EF4-FFF2-40B4-BE49-F238E27FC236}">
                  <a16:creationId xmlns:a16="http://schemas.microsoft.com/office/drawing/2014/main" id="{8580E97B-050F-52C7-22F6-E031DE0A62A7}"/>
                </a:ext>
              </a:extLst>
            </p:cNvPr>
            <p:cNvCxnSpPr/>
            <p:nvPr/>
          </p:nvCxnSpPr>
          <p:spPr>
            <a:xfrm flipV="1">
              <a:off x="6980406" y="2072115"/>
              <a:ext cx="138459" cy="0"/>
            </a:xfrm>
            <a:prstGeom prst="line">
              <a:avLst/>
            </a:prstGeom>
            <a:solidFill>
              <a:srgbClr val="95B814"/>
            </a:solidFill>
            <a:ln w="9525" cap="flat" cmpd="sng" algn="ctr">
              <a:solidFill>
                <a:schemeClr val="bg2"/>
              </a:solidFill>
              <a:prstDash val="solid"/>
            </a:ln>
            <a:effectLst/>
          </p:spPr>
        </p:cxnSp>
        <p:cxnSp>
          <p:nvCxnSpPr>
            <p:cNvPr id="116" name="Straight Connector 115">
              <a:extLst>
                <a:ext uri="{FF2B5EF4-FFF2-40B4-BE49-F238E27FC236}">
                  <a16:creationId xmlns:a16="http://schemas.microsoft.com/office/drawing/2014/main" id="{FF10FEBA-32CF-0C36-FA71-16D773895F8B}"/>
                </a:ext>
              </a:extLst>
            </p:cNvPr>
            <p:cNvCxnSpPr>
              <a:cxnSpLocks/>
            </p:cNvCxnSpPr>
            <p:nvPr/>
          </p:nvCxnSpPr>
          <p:spPr>
            <a:xfrm flipV="1">
              <a:off x="7117486" y="2005092"/>
              <a:ext cx="213167" cy="0"/>
            </a:xfrm>
            <a:prstGeom prst="line">
              <a:avLst/>
            </a:prstGeom>
            <a:solidFill>
              <a:srgbClr val="95B814"/>
            </a:solidFill>
            <a:ln w="9525" cap="flat" cmpd="sng" algn="ctr">
              <a:solidFill>
                <a:schemeClr val="bg2"/>
              </a:solidFill>
              <a:prstDash val="solid"/>
            </a:ln>
            <a:effectLst/>
          </p:spPr>
        </p:cxnSp>
        <p:cxnSp>
          <p:nvCxnSpPr>
            <p:cNvPr id="117" name="Straight Connector 116">
              <a:extLst>
                <a:ext uri="{FF2B5EF4-FFF2-40B4-BE49-F238E27FC236}">
                  <a16:creationId xmlns:a16="http://schemas.microsoft.com/office/drawing/2014/main" id="{EF397CBB-0E31-0F83-C1D6-D0442DEF6506}"/>
                </a:ext>
              </a:extLst>
            </p:cNvPr>
            <p:cNvCxnSpPr/>
            <p:nvPr/>
          </p:nvCxnSpPr>
          <p:spPr>
            <a:xfrm flipV="1">
              <a:off x="6980405" y="2200950"/>
              <a:ext cx="138459" cy="0"/>
            </a:xfrm>
            <a:prstGeom prst="line">
              <a:avLst/>
            </a:prstGeom>
            <a:solidFill>
              <a:srgbClr val="95B814"/>
            </a:solidFill>
            <a:ln w="9525" cap="flat" cmpd="sng" algn="ctr">
              <a:solidFill>
                <a:schemeClr val="bg2"/>
              </a:solidFill>
              <a:prstDash val="solid"/>
            </a:ln>
            <a:effectLst/>
          </p:spPr>
        </p:cxnSp>
        <p:cxnSp>
          <p:nvCxnSpPr>
            <p:cNvPr id="118" name="Straight Connector 117">
              <a:extLst>
                <a:ext uri="{FF2B5EF4-FFF2-40B4-BE49-F238E27FC236}">
                  <a16:creationId xmlns:a16="http://schemas.microsoft.com/office/drawing/2014/main" id="{5BEB504D-9A04-1475-0EC2-B4B7C8D30A53}"/>
                </a:ext>
              </a:extLst>
            </p:cNvPr>
            <p:cNvCxnSpPr>
              <a:cxnSpLocks/>
            </p:cNvCxnSpPr>
            <p:nvPr/>
          </p:nvCxnSpPr>
          <p:spPr>
            <a:xfrm flipV="1">
              <a:off x="7117486" y="2142970"/>
              <a:ext cx="213167" cy="0"/>
            </a:xfrm>
            <a:prstGeom prst="line">
              <a:avLst/>
            </a:prstGeom>
            <a:solidFill>
              <a:srgbClr val="95B814"/>
            </a:solidFill>
            <a:ln w="9525" cap="flat" cmpd="sng" algn="ctr">
              <a:solidFill>
                <a:schemeClr val="bg2"/>
              </a:solidFill>
              <a:prstDash val="solid"/>
            </a:ln>
            <a:effectLst/>
          </p:spPr>
        </p:cxnSp>
        <p:cxnSp>
          <p:nvCxnSpPr>
            <p:cNvPr id="119" name="Straight Connector 118">
              <a:extLst>
                <a:ext uri="{FF2B5EF4-FFF2-40B4-BE49-F238E27FC236}">
                  <a16:creationId xmlns:a16="http://schemas.microsoft.com/office/drawing/2014/main" id="{81CF5251-1FA3-6277-2CB2-9ACBBFED919F}"/>
                </a:ext>
              </a:extLst>
            </p:cNvPr>
            <p:cNvCxnSpPr>
              <a:cxnSpLocks/>
            </p:cNvCxnSpPr>
            <p:nvPr/>
          </p:nvCxnSpPr>
          <p:spPr>
            <a:xfrm rot="16200000">
              <a:off x="7526148" y="2183427"/>
              <a:ext cx="0" cy="622865"/>
            </a:xfrm>
            <a:prstGeom prst="line">
              <a:avLst/>
            </a:prstGeom>
            <a:noFill/>
            <a:ln w="9525" cap="flat" cmpd="sng" algn="ctr">
              <a:solidFill>
                <a:schemeClr val="bg2"/>
              </a:solidFill>
              <a:prstDash val="solid"/>
            </a:ln>
            <a:effectLst/>
          </p:spPr>
        </p:cxnSp>
        <p:sp>
          <p:nvSpPr>
            <p:cNvPr id="120" name="Rectangle 119">
              <a:extLst>
                <a:ext uri="{FF2B5EF4-FFF2-40B4-BE49-F238E27FC236}">
                  <a16:creationId xmlns:a16="http://schemas.microsoft.com/office/drawing/2014/main" id="{4F220A6C-0415-01CE-46DB-8205DF337B32}"/>
                </a:ext>
              </a:extLst>
            </p:cNvPr>
            <p:cNvSpPr/>
            <p:nvPr/>
          </p:nvSpPr>
          <p:spPr>
            <a:xfrm rot="16200000">
              <a:off x="7827272" y="244602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1" name="Straight Connector 120">
              <a:extLst>
                <a:ext uri="{FF2B5EF4-FFF2-40B4-BE49-F238E27FC236}">
                  <a16:creationId xmlns:a16="http://schemas.microsoft.com/office/drawing/2014/main" id="{41ADF3ED-98E8-F011-129A-12FA9866AD2B}"/>
                </a:ext>
              </a:extLst>
            </p:cNvPr>
            <p:cNvCxnSpPr/>
            <p:nvPr/>
          </p:nvCxnSpPr>
          <p:spPr>
            <a:xfrm rot="16200000" flipH="1">
              <a:off x="7433274" y="2423433"/>
              <a:ext cx="143583" cy="0"/>
            </a:xfrm>
            <a:prstGeom prst="line">
              <a:avLst/>
            </a:prstGeom>
            <a:solidFill>
              <a:srgbClr val="00B0F0"/>
            </a:solidFill>
            <a:ln w="9525" cap="flat" cmpd="sng" algn="ctr">
              <a:solidFill>
                <a:schemeClr val="bg2"/>
              </a:solidFill>
              <a:prstDash val="solid"/>
            </a:ln>
            <a:effectLst/>
          </p:spPr>
        </p:cxnSp>
        <p:sp>
          <p:nvSpPr>
            <p:cNvPr id="122" name="Rectangle 121">
              <a:extLst>
                <a:ext uri="{FF2B5EF4-FFF2-40B4-BE49-F238E27FC236}">
                  <a16:creationId xmlns:a16="http://schemas.microsoft.com/office/drawing/2014/main" id="{34082028-90D6-1303-83A6-D62F0D1E7852}"/>
                </a:ext>
              </a:extLst>
            </p:cNvPr>
            <p:cNvSpPr/>
            <p:nvPr/>
          </p:nvSpPr>
          <p:spPr>
            <a:xfrm rot="16200000">
              <a:off x="745619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3" name="Straight Connector 122">
              <a:extLst>
                <a:ext uri="{FF2B5EF4-FFF2-40B4-BE49-F238E27FC236}">
                  <a16:creationId xmlns:a16="http://schemas.microsoft.com/office/drawing/2014/main" id="{98F8E0B0-A027-7443-2192-A440DE2B3136}"/>
                </a:ext>
              </a:extLst>
            </p:cNvPr>
            <p:cNvCxnSpPr/>
            <p:nvPr/>
          </p:nvCxnSpPr>
          <p:spPr>
            <a:xfrm rot="16200000" flipH="1">
              <a:off x="7678354" y="2423433"/>
              <a:ext cx="143583" cy="0"/>
            </a:xfrm>
            <a:prstGeom prst="line">
              <a:avLst/>
            </a:prstGeom>
            <a:solidFill>
              <a:srgbClr val="00B0F0"/>
            </a:solidFill>
            <a:ln w="9525" cap="flat" cmpd="sng" algn="ctr">
              <a:solidFill>
                <a:schemeClr val="bg2"/>
              </a:solidFill>
              <a:prstDash val="solid"/>
            </a:ln>
            <a:effectLst/>
          </p:spPr>
        </p:cxnSp>
        <p:sp>
          <p:nvSpPr>
            <p:cNvPr id="124" name="Rectangle 123">
              <a:extLst>
                <a:ext uri="{FF2B5EF4-FFF2-40B4-BE49-F238E27FC236}">
                  <a16:creationId xmlns:a16="http://schemas.microsoft.com/office/drawing/2014/main" id="{F0714DAC-B8FF-334C-D6A1-D0BDCB0541A4}"/>
                </a:ext>
              </a:extLst>
            </p:cNvPr>
            <p:cNvSpPr/>
            <p:nvPr/>
          </p:nvSpPr>
          <p:spPr>
            <a:xfrm rot="16200000">
              <a:off x="770127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5" name="Straight Connector 124">
              <a:extLst>
                <a:ext uri="{FF2B5EF4-FFF2-40B4-BE49-F238E27FC236}">
                  <a16:creationId xmlns:a16="http://schemas.microsoft.com/office/drawing/2014/main" id="{AB2D9ADD-8854-6682-3AFE-23BC517F3F4A}"/>
                </a:ext>
              </a:extLst>
            </p:cNvPr>
            <p:cNvCxnSpPr>
              <a:cxnSpLocks/>
            </p:cNvCxnSpPr>
            <p:nvPr/>
          </p:nvCxnSpPr>
          <p:spPr>
            <a:xfrm rot="16200000" flipH="1">
              <a:off x="7594902" y="2604321"/>
              <a:ext cx="221057" cy="0"/>
            </a:xfrm>
            <a:prstGeom prst="line">
              <a:avLst/>
            </a:prstGeom>
            <a:solidFill>
              <a:srgbClr val="00B0F0"/>
            </a:solidFill>
            <a:ln w="9525" cap="flat" cmpd="sng" algn="ctr">
              <a:solidFill>
                <a:schemeClr val="bg2"/>
              </a:solidFill>
              <a:prstDash val="solid"/>
            </a:ln>
            <a:effectLst/>
          </p:spPr>
        </p:cxnSp>
        <p:sp>
          <p:nvSpPr>
            <p:cNvPr id="126" name="Rectangle 125">
              <a:extLst>
                <a:ext uri="{FF2B5EF4-FFF2-40B4-BE49-F238E27FC236}">
                  <a16:creationId xmlns:a16="http://schemas.microsoft.com/office/drawing/2014/main" id="{DA148E7F-FBCE-60BA-0286-048A0EDB69AA}"/>
                </a:ext>
              </a:extLst>
            </p:cNvPr>
            <p:cNvSpPr/>
            <p:nvPr/>
          </p:nvSpPr>
          <p:spPr>
            <a:xfrm rot="16200000">
              <a:off x="7657585"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7" name="Straight Connector 126">
              <a:extLst>
                <a:ext uri="{FF2B5EF4-FFF2-40B4-BE49-F238E27FC236}">
                  <a16:creationId xmlns:a16="http://schemas.microsoft.com/office/drawing/2014/main" id="{743D31C6-4884-24D5-5E7E-4BED3CD057C3}"/>
                </a:ext>
              </a:extLst>
            </p:cNvPr>
            <p:cNvCxnSpPr>
              <a:cxnSpLocks/>
            </p:cNvCxnSpPr>
            <p:nvPr/>
          </p:nvCxnSpPr>
          <p:spPr>
            <a:xfrm rot="16200000" flipH="1">
              <a:off x="7480032" y="2604321"/>
              <a:ext cx="221057" cy="0"/>
            </a:xfrm>
            <a:prstGeom prst="line">
              <a:avLst/>
            </a:prstGeom>
            <a:solidFill>
              <a:srgbClr val="00B0F0"/>
            </a:solidFill>
            <a:ln w="9525" cap="flat" cmpd="sng" algn="ctr">
              <a:solidFill>
                <a:schemeClr val="bg2"/>
              </a:solidFill>
              <a:prstDash val="solid"/>
            </a:ln>
            <a:effectLst/>
          </p:spPr>
        </p:cxnSp>
        <p:sp>
          <p:nvSpPr>
            <p:cNvPr id="128" name="Rectangle 127">
              <a:extLst>
                <a:ext uri="{FF2B5EF4-FFF2-40B4-BE49-F238E27FC236}">
                  <a16:creationId xmlns:a16="http://schemas.microsoft.com/office/drawing/2014/main" id="{3B929BFE-2455-17EB-5ED5-5A8544E49E9D}"/>
                </a:ext>
              </a:extLst>
            </p:cNvPr>
            <p:cNvSpPr/>
            <p:nvPr/>
          </p:nvSpPr>
          <p:spPr>
            <a:xfrm rot="16200000">
              <a:off x="7542714"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29" name="Oval 128">
              <a:extLst>
                <a:ext uri="{FF2B5EF4-FFF2-40B4-BE49-F238E27FC236}">
                  <a16:creationId xmlns:a16="http://schemas.microsoft.com/office/drawing/2014/main" id="{1569F067-9FB0-2D08-79CD-41C2697A2A67}"/>
                </a:ext>
              </a:extLst>
            </p:cNvPr>
            <p:cNvSpPr/>
            <p:nvPr/>
          </p:nvSpPr>
          <p:spPr>
            <a:xfrm>
              <a:off x="6701185" y="2313185"/>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0" name="Rectangle: Rounded Corners 129">
              <a:extLst>
                <a:ext uri="{FF2B5EF4-FFF2-40B4-BE49-F238E27FC236}">
                  <a16:creationId xmlns:a16="http://schemas.microsoft.com/office/drawing/2014/main" id="{C6764797-7686-4E63-6422-308D81AA3A98}"/>
                </a:ext>
              </a:extLst>
            </p:cNvPr>
            <p:cNvSpPr/>
            <p:nvPr/>
          </p:nvSpPr>
          <p:spPr>
            <a:xfrm>
              <a:off x="6157384" y="2512225"/>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31" name="Rectangle 130">
              <a:extLst>
                <a:ext uri="{FF2B5EF4-FFF2-40B4-BE49-F238E27FC236}">
                  <a16:creationId xmlns:a16="http://schemas.microsoft.com/office/drawing/2014/main" id="{C473D56D-AC38-0A7E-1248-B56E23BA9848}"/>
                </a:ext>
              </a:extLst>
            </p:cNvPr>
            <p:cNvSpPr/>
            <p:nvPr/>
          </p:nvSpPr>
          <p:spPr>
            <a:xfrm flipH="1" flipV="1">
              <a:off x="6914183" y="20242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2" name="Rectangle 131">
              <a:extLst>
                <a:ext uri="{FF2B5EF4-FFF2-40B4-BE49-F238E27FC236}">
                  <a16:creationId xmlns:a16="http://schemas.microsoft.com/office/drawing/2014/main" id="{5B540694-D0ED-BF4D-C75C-A1FDAEBC1562}"/>
                </a:ext>
              </a:extLst>
            </p:cNvPr>
            <p:cNvSpPr/>
            <p:nvPr/>
          </p:nvSpPr>
          <p:spPr>
            <a:xfrm flipH="1" flipV="1">
              <a:off x="7246604" y="195621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3" name="Rectangle 132">
              <a:extLst>
                <a:ext uri="{FF2B5EF4-FFF2-40B4-BE49-F238E27FC236}">
                  <a16:creationId xmlns:a16="http://schemas.microsoft.com/office/drawing/2014/main" id="{D50B0EBC-22F0-0A34-5725-6CAD500F8F08}"/>
                </a:ext>
              </a:extLst>
            </p:cNvPr>
            <p:cNvSpPr/>
            <p:nvPr/>
          </p:nvSpPr>
          <p:spPr>
            <a:xfrm flipH="1" flipV="1">
              <a:off x="7246604" y="181545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4" name="Rectangle 133">
              <a:extLst>
                <a:ext uri="{FF2B5EF4-FFF2-40B4-BE49-F238E27FC236}">
                  <a16:creationId xmlns:a16="http://schemas.microsoft.com/office/drawing/2014/main" id="{2B01170C-5C7E-405C-4FF1-AADB95230151}"/>
                </a:ext>
              </a:extLst>
            </p:cNvPr>
            <p:cNvSpPr/>
            <p:nvPr/>
          </p:nvSpPr>
          <p:spPr>
            <a:xfrm flipH="1" flipV="1">
              <a:off x="6914182" y="215312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5" name="Rectangle 134">
              <a:extLst>
                <a:ext uri="{FF2B5EF4-FFF2-40B4-BE49-F238E27FC236}">
                  <a16:creationId xmlns:a16="http://schemas.microsoft.com/office/drawing/2014/main" id="{AE7D4502-8A84-F602-A2FD-5BBD3A37DA11}"/>
                </a:ext>
              </a:extLst>
            </p:cNvPr>
            <p:cNvSpPr/>
            <p:nvPr/>
          </p:nvSpPr>
          <p:spPr>
            <a:xfrm flipH="1" flipV="1">
              <a:off x="7246604" y="209408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1" name="Rectangle: Rounded Corners 10">
            <a:extLst>
              <a:ext uri="{FF2B5EF4-FFF2-40B4-BE49-F238E27FC236}">
                <a16:creationId xmlns:a16="http://schemas.microsoft.com/office/drawing/2014/main" id="{C8EB5091-B595-DCF8-E2B2-FFC280010AED}"/>
              </a:ext>
            </a:extLst>
          </p:cNvPr>
          <p:cNvSpPr/>
          <p:nvPr/>
        </p:nvSpPr>
        <p:spPr>
          <a:xfrm>
            <a:off x="6543666" y="232976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tIns="45720" rIns="18288" bIns="4572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err="1">
                <a:solidFill>
                  <a:schemeClr val="bg1"/>
                </a:solidFill>
                <a:latin typeface="Avenir Next LT Pro"/>
              </a:rPr>
              <a:t>lIGHTS</a:t>
            </a:r>
            <a:endParaRPr lang="en-US" sz="700" b="1" kern="0" cap="all" err="1">
              <a:solidFill>
                <a:schemeClr val="bg1"/>
              </a:solidFill>
              <a:latin typeface="Avenir Next LT Pro" panose="020B0504020202020204" pitchFamily="34" charset="0"/>
            </a:endParaRPr>
          </a:p>
        </p:txBody>
      </p:sp>
      <p:grpSp>
        <p:nvGrpSpPr>
          <p:cNvPr id="14" name="Group 13">
            <a:extLst>
              <a:ext uri="{FF2B5EF4-FFF2-40B4-BE49-F238E27FC236}">
                <a16:creationId xmlns:a16="http://schemas.microsoft.com/office/drawing/2014/main" id="{4CC5FBA9-8583-B95D-392D-1CECDF009F02}"/>
              </a:ext>
            </a:extLst>
          </p:cNvPr>
          <p:cNvGrpSpPr/>
          <p:nvPr/>
        </p:nvGrpSpPr>
        <p:grpSpPr>
          <a:xfrm>
            <a:off x="4726115" y="4375990"/>
            <a:ext cx="1295416" cy="1019055"/>
            <a:chOff x="4725657" y="4375990"/>
            <a:chExt cx="1876252" cy="1417263"/>
          </a:xfrm>
        </p:grpSpPr>
        <p:cxnSp>
          <p:nvCxnSpPr>
            <p:cNvPr id="61" name="Straight Connector 60">
              <a:extLst>
                <a:ext uri="{FF2B5EF4-FFF2-40B4-BE49-F238E27FC236}">
                  <a16:creationId xmlns:a16="http://schemas.microsoft.com/office/drawing/2014/main" id="{58A6DA2C-C316-55C5-C193-5B70DB4A4C79}"/>
                </a:ext>
              </a:extLst>
            </p:cNvPr>
            <p:cNvCxnSpPr>
              <a:cxnSpLocks/>
            </p:cNvCxnSpPr>
            <p:nvPr/>
          </p:nvCxnSpPr>
          <p:spPr>
            <a:xfrm rot="5400000" flipV="1">
              <a:off x="5332074" y="4769667"/>
              <a:ext cx="705771" cy="1599"/>
            </a:xfrm>
            <a:prstGeom prst="line">
              <a:avLst/>
            </a:prstGeom>
            <a:noFill/>
            <a:ln w="9525" cap="flat" cmpd="sng" algn="ctr">
              <a:solidFill>
                <a:schemeClr val="bg2"/>
              </a:solidFill>
              <a:prstDash val="solid"/>
            </a:ln>
            <a:effectLst/>
          </p:spPr>
        </p:cxnSp>
        <p:cxnSp>
          <p:nvCxnSpPr>
            <p:cNvPr id="62" name="Straight Connector 61">
              <a:extLst>
                <a:ext uri="{FF2B5EF4-FFF2-40B4-BE49-F238E27FC236}">
                  <a16:creationId xmlns:a16="http://schemas.microsoft.com/office/drawing/2014/main" id="{7242B3B5-FB64-7EE3-600B-545CA3E29CE9}"/>
                </a:ext>
              </a:extLst>
            </p:cNvPr>
            <p:cNvCxnSpPr/>
            <p:nvPr/>
          </p:nvCxnSpPr>
          <p:spPr>
            <a:xfrm flipV="1">
              <a:off x="5548679" y="4423812"/>
              <a:ext cx="138459" cy="0"/>
            </a:xfrm>
            <a:prstGeom prst="line">
              <a:avLst/>
            </a:prstGeom>
            <a:solidFill>
              <a:srgbClr val="95B814"/>
            </a:solidFill>
            <a:ln w="9525" cap="flat" cmpd="sng" algn="ctr">
              <a:solidFill>
                <a:schemeClr val="bg2"/>
              </a:solidFill>
              <a:prstDash val="solid"/>
            </a:ln>
            <a:effectLst/>
          </p:spPr>
        </p:cxnSp>
        <p:sp>
          <p:nvSpPr>
            <p:cNvPr id="63" name="Rectangle 62">
              <a:extLst>
                <a:ext uri="{FF2B5EF4-FFF2-40B4-BE49-F238E27FC236}">
                  <a16:creationId xmlns:a16="http://schemas.microsoft.com/office/drawing/2014/main" id="{7CC84885-9AB6-A4F2-93F6-EAB1265A4167}"/>
                </a:ext>
              </a:extLst>
            </p:cNvPr>
            <p:cNvSpPr/>
            <p:nvPr/>
          </p:nvSpPr>
          <p:spPr>
            <a:xfrm flipH="1" flipV="1">
              <a:off x="5482456" y="43759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64" name="Straight Connector 63">
              <a:extLst>
                <a:ext uri="{FF2B5EF4-FFF2-40B4-BE49-F238E27FC236}">
                  <a16:creationId xmlns:a16="http://schemas.microsoft.com/office/drawing/2014/main" id="{17C9E6E1-F197-6F59-6FA9-A38D1F41EF84}"/>
                </a:ext>
              </a:extLst>
            </p:cNvPr>
            <p:cNvCxnSpPr>
              <a:cxnSpLocks/>
            </p:cNvCxnSpPr>
            <p:nvPr/>
          </p:nvCxnSpPr>
          <p:spPr>
            <a:xfrm flipV="1">
              <a:off x="5685759" y="4546780"/>
              <a:ext cx="213167" cy="0"/>
            </a:xfrm>
            <a:prstGeom prst="line">
              <a:avLst/>
            </a:prstGeom>
            <a:solidFill>
              <a:srgbClr val="95B814"/>
            </a:solidFill>
            <a:ln w="9525" cap="flat" cmpd="sng" algn="ctr">
              <a:solidFill>
                <a:schemeClr val="bg2"/>
              </a:solidFill>
              <a:prstDash val="solid"/>
            </a:ln>
            <a:effectLst/>
          </p:spPr>
        </p:cxnSp>
        <p:cxnSp>
          <p:nvCxnSpPr>
            <p:cNvPr id="65" name="Straight Connector 64">
              <a:extLst>
                <a:ext uri="{FF2B5EF4-FFF2-40B4-BE49-F238E27FC236}">
                  <a16:creationId xmlns:a16="http://schemas.microsoft.com/office/drawing/2014/main" id="{45E1810F-D978-CAEF-183B-722749E95F4A}"/>
                </a:ext>
              </a:extLst>
            </p:cNvPr>
            <p:cNvCxnSpPr/>
            <p:nvPr/>
          </p:nvCxnSpPr>
          <p:spPr>
            <a:xfrm flipV="1">
              <a:off x="5548679" y="4754562"/>
              <a:ext cx="138459" cy="0"/>
            </a:xfrm>
            <a:prstGeom prst="line">
              <a:avLst/>
            </a:prstGeom>
            <a:solidFill>
              <a:srgbClr val="95B814"/>
            </a:solidFill>
            <a:ln w="9525" cap="flat" cmpd="sng" algn="ctr">
              <a:solidFill>
                <a:schemeClr val="bg2"/>
              </a:solidFill>
              <a:prstDash val="solid"/>
            </a:ln>
            <a:effectLst/>
          </p:spPr>
        </p:cxnSp>
        <p:cxnSp>
          <p:nvCxnSpPr>
            <p:cNvPr id="66" name="Straight Connector 65">
              <a:extLst>
                <a:ext uri="{FF2B5EF4-FFF2-40B4-BE49-F238E27FC236}">
                  <a16:creationId xmlns:a16="http://schemas.microsoft.com/office/drawing/2014/main" id="{CDE1153B-0955-2EBD-6AA9-C19375290745}"/>
                </a:ext>
              </a:extLst>
            </p:cNvPr>
            <p:cNvCxnSpPr>
              <a:cxnSpLocks/>
            </p:cNvCxnSpPr>
            <p:nvPr/>
          </p:nvCxnSpPr>
          <p:spPr>
            <a:xfrm flipV="1">
              <a:off x="5685759" y="4687539"/>
              <a:ext cx="213167" cy="0"/>
            </a:xfrm>
            <a:prstGeom prst="line">
              <a:avLst/>
            </a:prstGeom>
            <a:solidFill>
              <a:srgbClr val="95B814"/>
            </a:solidFill>
            <a:ln w="9525" cap="flat" cmpd="sng" algn="ctr">
              <a:solidFill>
                <a:schemeClr val="bg2"/>
              </a:solidFill>
              <a:prstDash val="solid"/>
            </a:ln>
            <a:effectLst/>
          </p:spPr>
        </p:cxnSp>
        <p:cxnSp>
          <p:nvCxnSpPr>
            <p:cNvPr id="67" name="Straight Connector 66">
              <a:extLst>
                <a:ext uri="{FF2B5EF4-FFF2-40B4-BE49-F238E27FC236}">
                  <a16:creationId xmlns:a16="http://schemas.microsoft.com/office/drawing/2014/main" id="{0BCC2489-E358-CAD2-A48E-54B81C5FAEC3}"/>
                </a:ext>
              </a:extLst>
            </p:cNvPr>
            <p:cNvCxnSpPr/>
            <p:nvPr/>
          </p:nvCxnSpPr>
          <p:spPr>
            <a:xfrm flipV="1">
              <a:off x="5548678" y="4883397"/>
              <a:ext cx="138459" cy="0"/>
            </a:xfrm>
            <a:prstGeom prst="line">
              <a:avLst/>
            </a:prstGeom>
            <a:solidFill>
              <a:srgbClr val="95B814"/>
            </a:solidFill>
            <a:ln w="9525" cap="flat" cmpd="sng" algn="ctr">
              <a:solidFill>
                <a:schemeClr val="bg2"/>
              </a:solidFill>
              <a:prstDash val="solid"/>
            </a:ln>
            <a:effectLst/>
          </p:spPr>
        </p:cxnSp>
        <p:cxnSp>
          <p:nvCxnSpPr>
            <p:cNvPr id="68" name="Straight Connector 67">
              <a:extLst>
                <a:ext uri="{FF2B5EF4-FFF2-40B4-BE49-F238E27FC236}">
                  <a16:creationId xmlns:a16="http://schemas.microsoft.com/office/drawing/2014/main" id="{EF561F9E-CA39-2038-C35F-7944602F94F9}"/>
                </a:ext>
              </a:extLst>
            </p:cNvPr>
            <p:cNvCxnSpPr>
              <a:cxnSpLocks/>
            </p:cNvCxnSpPr>
            <p:nvPr/>
          </p:nvCxnSpPr>
          <p:spPr>
            <a:xfrm flipV="1">
              <a:off x="5685759" y="4825417"/>
              <a:ext cx="213167" cy="0"/>
            </a:xfrm>
            <a:prstGeom prst="line">
              <a:avLst/>
            </a:prstGeom>
            <a:solidFill>
              <a:srgbClr val="95B814"/>
            </a:solidFill>
            <a:ln w="9525" cap="flat" cmpd="sng" algn="ctr">
              <a:solidFill>
                <a:schemeClr val="bg2"/>
              </a:solidFill>
              <a:prstDash val="solid"/>
            </a:ln>
            <a:effectLst/>
          </p:spPr>
        </p:cxnSp>
        <p:cxnSp>
          <p:nvCxnSpPr>
            <p:cNvPr id="69" name="Straight Connector 68">
              <a:extLst>
                <a:ext uri="{FF2B5EF4-FFF2-40B4-BE49-F238E27FC236}">
                  <a16:creationId xmlns:a16="http://schemas.microsoft.com/office/drawing/2014/main" id="{0A46FD13-43F7-CCDF-C0F9-977366F457ED}"/>
                </a:ext>
              </a:extLst>
            </p:cNvPr>
            <p:cNvCxnSpPr>
              <a:cxnSpLocks/>
            </p:cNvCxnSpPr>
            <p:nvPr/>
          </p:nvCxnSpPr>
          <p:spPr>
            <a:xfrm rot="16200000">
              <a:off x="6094421" y="4865874"/>
              <a:ext cx="0" cy="622865"/>
            </a:xfrm>
            <a:prstGeom prst="line">
              <a:avLst/>
            </a:prstGeom>
            <a:noFill/>
            <a:ln w="9525" cap="flat" cmpd="sng" algn="ctr">
              <a:solidFill>
                <a:schemeClr val="bg2"/>
              </a:solidFill>
              <a:prstDash val="solid"/>
            </a:ln>
            <a:effectLst/>
          </p:spPr>
        </p:cxnSp>
        <p:sp>
          <p:nvSpPr>
            <p:cNvPr id="70" name="Rectangle 69">
              <a:extLst>
                <a:ext uri="{FF2B5EF4-FFF2-40B4-BE49-F238E27FC236}">
                  <a16:creationId xmlns:a16="http://schemas.microsoft.com/office/drawing/2014/main" id="{C8792D4D-F89D-96DE-C697-6AF1A79163CC}"/>
                </a:ext>
              </a:extLst>
            </p:cNvPr>
            <p:cNvSpPr/>
            <p:nvPr/>
          </p:nvSpPr>
          <p:spPr>
            <a:xfrm rot="16200000">
              <a:off x="6395545" y="5128469"/>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1" name="Straight Connector 70">
              <a:extLst>
                <a:ext uri="{FF2B5EF4-FFF2-40B4-BE49-F238E27FC236}">
                  <a16:creationId xmlns:a16="http://schemas.microsoft.com/office/drawing/2014/main" id="{2C50E2DE-5F1C-2A13-87E6-B1B85A6182B9}"/>
                </a:ext>
              </a:extLst>
            </p:cNvPr>
            <p:cNvCxnSpPr/>
            <p:nvPr/>
          </p:nvCxnSpPr>
          <p:spPr>
            <a:xfrm rot="16200000" flipH="1">
              <a:off x="6001547" y="5105880"/>
              <a:ext cx="143583" cy="0"/>
            </a:xfrm>
            <a:prstGeom prst="line">
              <a:avLst/>
            </a:prstGeom>
            <a:solidFill>
              <a:srgbClr val="00B0F0"/>
            </a:solidFill>
            <a:ln w="9525" cap="flat" cmpd="sng" algn="ctr">
              <a:solidFill>
                <a:schemeClr val="bg2"/>
              </a:solidFill>
              <a:prstDash val="solid"/>
            </a:ln>
            <a:effectLst/>
          </p:spPr>
        </p:cxnSp>
        <p:sp>
          <p:nvSpPr>
            <p:cNvPr id="72" name="Rectangle 71">
              <a:extLst>
                <a:ext uri="{FF2B5EF4-FFF2-40B4-BE49-F238E27FC236}">
                  <a16:creationId xmlns:a16="http://schemas.microsoft.com/office/drawing/2014/main" id="{506C1766-5126-D959-425A-6ACEB767B260}"/>
                </a:ext>
              </a:extLst>
            </p:cNvPr>
            <p:cNvSpPr/>
            <p:nvPr/>
          </p:nvSpPr>
          <p:spPr>
            <a:xfrm rot="16200000">
              <a:off x="602447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3" name="Straight Connector 72">
              <a:extLst>
                <a:ext uri="{FF2B5EF4-FFF2-40B4-BE49-F238E27FC236}">
                  <a16:creationId xmlns:a16="http://schemas.microsoft.com/office/drawing/2014/main" id="{21B1FA39-7DE3-CEDD-8537-C2449DD8D62D}"/>
                </a:ext>
              </a:extLst>
            </p:cNvPr>
            <p:cNvCxnSpPr/>
            <p:nvPr/>
          </p:nvCxnSpPr>
          <p:spPr>
            <a:xfrm rot="16200000" flipH="1">
              <a:off x="6246627" y="5105880"/>
              <a:ext cx="143583" cy="0"/>
            </a:xfrm>
            <a:prstGeom prst="line">
              <a:avLst/>
            </a:prstGeom>
            <a:solidFill>
              <a:srgbClr val="00B0F0"/>
            </a:solidFill>
            <a:ln w="9525" cap="flat" cmpd="sng" algn="ctr">
              <a:solidFill>
                <a:schemeClr val="bg2"/>
              </a:solidFill>
              <a:prstDash val="solid"/>
            </a:ln>
            <a:effectLst/>
          </p:spPr>
        </p:cxnSp>
        <p:sp>
          <p:nvSpPr>
            <p:cNvPr id="74" name="Rectangle 73">
              <a:extLst>
                <a:ext uri="{FF2B5EF4-FFF2-40B4-BE49-F238E27FC236}">
                  <a16:creationId xmlns:a16="http://schemas.microsoft.com/office/drawing/2014/main" id="{1099A743-D8E8-9924-DE71-BF7B2CBC4EE7}"/>
                </a:ext>
              </a:extLst>
            </p:cNvPr>
            <p:cNvSpPr/>
            <p:nvPr/>
          </p:nvSpPr>
          <p:spPr>
            <a:xfrm rot="16200000">
              <a:off x="626955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5" name="Straight Connector 74">
              <a:extLst>
                <a:ext uri="{FF2B5EF4-FFF2-40B4-BE49-F238E27FC236}">
                  <a16:creationId xmlns:a16="http://schemas.microsoft.com/office/drawing/2014/main" id="{65EBC075-C414-B059-039A-F80A641180AB}"/>
                </a:ext>
              </a:extLst>
            </p:cNvPr>
            <p:cNvCxnSpPr>
              <a:cxnSpLocks/>
            </p:cNvCxnSpPr>
            <p:nvPr/>
          </p:nvCxnSpPr>
          <p:spPr>
            <a:xfrm rot="16200000" flipH="1">
              <a:off x="6163175" y="5286768"/>
              <a:ext cx="221057" cy="0"/>
            </a:xfrm>
            <a:prstGeom prst="line">
              <a:avLst/>
            </a:prstGeom>
            <a:solidFill>
              <a:srgbClr val="00B0F0"/>
            </a:solidFill>
            <a:ln w="9525" cap="flat" cmpd="sng" algn="ctr">
              <a:solidFill>
                <a:schemeClr val="bg2"/>
              </a:solidFill>
              <a:prstDash val="solid"/>
            </a:ln>
            <a:effectLst/>
          </p:spPr>
        </p:cxnSp>
        <p:sp>
          <p:nvSpPr>
            <p:cNvPr id="76" name="Rectangle 75">
              <a:extLst>
                <a:ext uri="{FF2B5EF4-FFF2-40B4-BE49-F238E27FC236}">
                  <a16:creationId xmlns:a16="http://schemas.microsoft.com/office/drawing/2014/main" id="{579A4CD0-A002-61A6-0DEC-F79C3B37DAC9}"/>
                </a:ext>
              </a:extLst>
            </p:cNvPr>
            <p:cNvSpPr/>
            <p:nvPr/>
          </p:nvSpPr>
          <p:spPr>
            <a:xfrm rot="16200000">
              <a:off x="6225858"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7" name="Straight Connector 76">
              <a:extLst>
                <a:ext uri="{FF2B5EF4-FFF2-40B4-BE49-F238E27FC236}">
                  <a16:creationId xmlns:a16="http://schemas.microsoft.com/office/drawing/2014/main" id="{1F684E51-EB75-0225-11D2-36F1C5013752}"/>
                </a:ext>
              </a:extLst>
            </p:cNvPr>
            <p:cNvCxnSpPr>
              <a:cxnSpLocks/>
            </p:cNvCxnSpPr>
            <p:nvPr/>
          </p:nvCxnSpPr>
          <p:spPr>
            <a:xfrm rot="16200000" flipH="1">
              <a:off x="6048305" y="5286768"/>
              <a:ext cx="221057" cy="0"/>
            </a:xfrm>
            <a:prstGeom prst="line">
              <a:avLst/>
            </a:prstGeom>
            <a:solidFill>
              <a:srgbClr val="00B0F0"/>
            </a:solidFill>
            <a:ln w="9525" cap="flat" cmpd="sng" algn="ctr">
              <a:solidFill>
                <a:schemeClr val="bg2"/>
              </a:solidFill>
              <a:prstDash val="solid"/>
            </a:ln>
            <a:effectLst/>
          </p:spPr>
        </p:cxnSp>
        <p:sp>
          <p:nvSpPr>
            <p:cNvPr id="78" name="Rectangle 77">
              <a:extLst>
                <a:ext uri="{FF2B5EF4-FFF2-40B4-BE49-F238E27FC236}">
                  <a16:creationId xmlns:a16="http://schemas.microsoft.com/office/drawing/2014/main" id="{2EABFA9B-DA20-B442-1243-81A2A1B8ACF8}"/>
                </a:ext>
              </a:extLst>
            </p:cNvPr>
            <p:cNvSpPr/>
            <p:nvPr/>
          </p:nvSpPr>
          <p:spPr>
            <a:xfrm rot="16200000">
              <a:off x="6110987"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79" name="Oval 78">
              <a:extLst>
                <a:ext uri="{FF2B5EF4-FFF2-40B4-BE49-F238E27FC236}">
                  <a16:creationId xmlns:a16="http://schemas.microsoft.com/office/drawing/2014/main" id="{C509C1AE-71F5-FEC4-3103-AF401115B874}"/>
                </a:ext>
              </a:extLst>
            </p:cNvPr>
            <p:cNvSpPr/>
            <p:nvPr/>
          </p:nvSpPr>
          <p:spPr>
            <a:xfrm>
              <a:off x="5269458" y="4995632"/>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0" name="Rectangle: Rounded Corners 79">
              <a:extLst>
                <a:ext uri="{FF2B5EF4-FFF2-40B4-BE49-F238E27FC236}">
                  <a16:creationId xmlns:a16="http://schemas.microsoft.com/office/drawing/2014/main" id="{A3A86203-A94F-D09B-9FDE-D155795BB63E}"/>
                </a:ext>
              </a:extLst>
            </p:cNvPr>
            <p:cNvSpPr/>
            <p:nvPr/>
          </p:nvSpPr>
          <p:spPr>
            <a:xfrm>
              <a:off x="4725657" y="5194672"/>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81" name="Rectangle 80">
              <a:extLst>
                <a:ext uri="{FF2B5EF4-FFF2-40B4-BE49-F238E27FC236}">
                  <a16:creationId xmlns:a16="http://schemas.microsoft.com/office/drawing/2014/main" id="{B7C83E1B-A300-F602-3CAD-FDEA2D5C46AA}"/>
                </a:ext>
              </a:extLst>
            </p:cNvPr>
            <p:cNvSpPr/>
            <p:nvPr/>
          </p:nvSpPr>
          <p:spPr>
            <a:xfrm flipH="1" flipV="1">
              <a:off x="5482456" y="470673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2" name="Rectangle 81">
              <a:extLst>
                <a:ext uri="{FF2B5EF4-FFF2-40B4-BE49-F238E27FC236}">
                  <a16:creationId xmlns:a16="http://schemas.microsoft.com/office/drawing/2014/main" id="{C68F141E-CD98-8ABC-D647-43151F668BE1}"/>
                </a:ext>
              </a:extLst>
            </p:cNvPr>
            <p:cNvSpPr/>
            <p:nvPr/>
          </p:nvSpPr>
          <p:spPr>
            <a:xfrm flipH="1" flipV="1">
              <a:off x="5814877" y="463865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3" name="Rectangle 82">
              <a:extLst>
                <a:ext uri="{FF2B5EF4-FFF2-40B4-BE49-F238E27FC236}">
                  <a16:creationId xmlns:a16="http://schemas.microsoft.com/office/drawing/2014/main" id="{C46B47B3-309F-E9B1-861F-D59A8C31A1B5}"/>
                </a:ext>
              </a:extLst>
            </p:cNvPr>
            <p:cNvSpPr/>
            <p:nvPr/>
          </p:nvSpPr>
          <p:spPr>
            <a:xfrm flipH="1" flipV="1">
              <a:off x="5814877" y="449789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4" name="Rectangle 83">
              <a:extLst>
                <a:ext uri="{FF2B5EF4-FFF2-40B4-BE49-F238E27FC236}">
                  <a16:creationId xmlns:a16="http://schemas.microsoft.com/office/drawing/2014/main" id="{0CAF0949-6943-F1D4-D8B6-C666C021142A}"/>
                </a:ext>
              </a:extLst>
            </p:cNvPr>
            <p:cNvSpPr/>
            <p:nvPr/>
          </p:nvSpPr>
          <p:spPr>
            <a:xfrm flipH="1" flipV="1">
              <a:off x="5482455" y="483557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5" name="Rectangle 84">
              <a:extLst>
                <a:ext uri="{FF2B5EF4-FFF2-40B4-BE49-F238E27FC236}">
                  <a16:creationId xmlns:a16="http://schemas.microsoft.com/office/drawing/2014/main" id="{8B039B5A-08E0-08BD-FDF9-E19C54DF5C50}"/>
                </a:ext>
              </a:extLst>
            </p:cNvPr>
            <p:cNvSpPr/>
            <p:nvPr/>
          </p:nvSpPr>
          <p:spPr>
            <a:xfrm flipH="1" flipV="1">
              <a:off x="5814877" y="477653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5" name="Rectangle: Rounded Corners 14">
            <a:extLst>
              <a:ext uri="{FF2B5EF4-FFF2-40B4-BE49-F238E27FC236}">
                <a16:creationId xmlns:a16="http://schemas.microsoft.com/office/drawing/2014/main" id="{CE3B057E-5004-0D15-0A5D-FD961ADBDCBF}"/>
              </a:ext>
            </a:extLst>
          </p:cNvPr>
          <p:cNvSpPr/>
          <p:nvPr/>
        </p:nvSpPr>
        <p:spPr>
          <a:xfrm>
            <a:off x="5102901" y="501144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a:solidFill>
                  <a:schemeClr val="bg1"/>
                </a:solidFill>
                <a:latin typeface="Avenir Next LT Pro" panose="020B0504020202020204" pitchFamily="34" charset="0"/>
              </a:rPr>
              <a:t>brake</a:t>
            </a:r>
          </a:p>
        </p:txBody>
      </p:sp>
      <p:sp>
        <p:nvSpPr>
          <p:cNvPr id="24" name="Freeform: Shape 23">
            <a:extLst>
              <a:ext uri="{FF2B5EF4-FFF2-40B4-BE49-F238E27FC236}">
                <a16:creationId xmlns:a16="http://schemas.microsoft.com/office/drawing/2014/main" id="{3381A0F5-1FDF-AA2A-F9CB-8E5D1D95BD29}"/>
              </a:ext>
            </a:extLst>
          </p:cNvPr>
          <p:cNvSpPr/>
          <p:nvPr/>
        </p:nvSpPr>
        <p:spPr>
          <a:xfrm>
            <a:off x="4422826" y="4614159"/>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5" name="Text Placeholder 2">
            <a:extLst>
              <a:ext uri="{FF2B5EF4-FFF2-40B4-BE49-F238E27FC236}">
                <a16:creationId xmlns:a16="http://schemas.microsoft.com/office/drawing/2014/main" id="{BD7D4565-A852-B69D-7BB1-55BFB38EB4D1}"/>
              </a:ext>
            </a:extLst>
          </p:cNvPr>
          <p:cNvSpPr txBox="1">
            <a:spLocks/>
          </p:cNvSpPr>
          <p:nvPr/>
        </p:nvSpPr>
        <p:spPr>
          <a:xfrm>
            <a:off x="687583" y="4608259"/>
            <a:ext cx="3734292" cy="807526"/>
          </a:xfrm>
          <a:prstGeom prst="rect">
            <a:avLst/>
          </a:prstGeom>
          <a:solidFill>
            <a:schemeClr val="bg2"/>
          </a:solidFill>
          <a:ln>
            <a:solidFill>
              <a:schemeClr val="tx1"/>
            </a:solidFill>
          </a:ln>
        </p:spPr>
        <p:txBody>
          <a:bodyPr vert="horz" lIns="91440" tIns="45720" rIns="91440" bIns="45720" rtlCol="0" anchor="ctr">
            <a:normAutofit fontScale="92500" lnSpcReduction="1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brake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Brake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brake actuation and brake lamp indication based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BCM</a:t>
            </a:r>
          </a:p>
        </p:txBody>
      </p:sp>
      <p:pic>
        <p:nvPicPr>
          <p:cNvPr id="26" name="Picture 25">
            <a:extLst>
              <a:ext uri="{FF2B5EF4-FFF2-40B4-BE49-F238E27FC236}">
                <a16:creationId xmlns:a16="http://schemas.microsoft.com/office/drawing/2014/main" id="{F60018CA-97AF-E082-A8E4-CB6030C8D7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8557" y="4669111"/>
            <a:ext cx="335280" cy="213576"/>
          </a:xfrm>
          <a:prstGeom prst="rect">
            <a:avLst/>
          </a:prstGeom>
        </p:spPr>
      </p:pic>
      <p:sp>
        <p:nvSpPr>
          <p:cNvPr id="27" name="Freeform: Shape 26">
            <a:extLst>
              <a:ext uri="{FF2B5EF4-FFF2-40B4-BE49-F238E27FC236}">
                <a16:creationId xmlns:a16="http://schemas.microsoft.com/office/drawing/2014/main" id="{B05378F4-1958-6FA7-794F-9BFFA5B641ED}"/>
              </a:ext>
            </a:extLst>
          </p:cNvPr>
          <p:cNvSpPr/>
          <p:nvPr/>
        </p:nvSpPr>
        <p:spPr>
          <a:xfrm rot="10800000">
            <a:off x="7085324" y="1921137"/>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8" name="Text Placeholder 2">
            <a:extLst>
              <a:ext uri="{FF2B5EF4-FFF2-40B4-BE49-F238E27FC236}">
                <a16:creationId xmlns:a16="http://schemas.microsoft.com/office/drawing/2014/main" id="{3E80D736-B673-77DA-6507-504EC7F5FCBD}"/>
              </a:ext>
            </a:extLst>
          </p:cNvPr>
          <p:cNvSpPr txBox="1">
            <a:spLocks/>
          </p:cNvSpPr>
          <p:nvPr/>
        </p:nvSpPr>
        <p:spPr>
          <a:xfrm>
            <a:off x="7715484" y="1914724"/>
            <a:ext cx="3734292" cy="807526"/>
          </a:xfrm>
          <a:prstGeom prst="rect">
            <a:avLst/>
          </a:prstGeom>
          <a:solidFill>
            <a:schemeClr val="bg2"/>
          </a:solidFill>
          <a:ln>
            <a:solidFill>
              <a:schemeClr val="tx1"/>
            </a:solidFill>
          </a:ln>
        </p:spPr>
        <p:txBody>
          <a:bodyPr vert="horz" lIns="91440" tIns="45720" rIns="91440" bIns="45720" rtlCol="0" anchor="ctr">
            <a:normAutofit fontScale="85000" lnSpcReduction="2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a:t>
            </a:r>
            <a:r>
              <a:rPr lang="en-US" sz="1050" b="1" kern="0" cap="all">
                <a:solidFill>
                  <a:srgbClr val="000000">
                    <a:lumMod val="85000"/>
                    <a:lumOff val="15000"/>
                  </a:srgbClr>
                </a:solidFill>
                <a:latin typeface="+mn-lt"/>
              </a:rPr>
              <a:t>LIGHTS</a:t>
            </a:r>
            <a:r>
              <a:rPr kumimoji="0" lang="en-US" sz="1050" b="1" i="0" u="none" strike="noStrike" kern="0" cap="all" spc="0" normalizeH="0" baseline="0" noProof="0">
                <a:ln>
                  <a:noFill/>
                </a:ln>
                <a:solidFill>
                  <a:srgbClr val="000000">
                    <a:lumMod val="85000"/>
                    <a:lumOff val="15000"/>
                  </a:srgbClr>
                </a:solidFill>
                <a:effectLst/>
                <a:uLnTx/>
                <a:uFillTx/>
                <a:latin typeface="+mn-lt"/>
              </a:rPr>
              <a:t>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Body Control Module behavior</a:t>
            </a:r>
            <a:endParaRPr lang="en-US" sz="105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t>
            </a:r>
            <a:r>
              <a:rPr lang="en-US" sz="1000" kern="0">
                <a:solidFill>
                  <a:srgbClr val="000000">
                    <a:lumMod val="85000"/>
                    <a:lumOff val="15000"/>
                  </a:srgbClr>
                </a:solidFill>
                <a:latin typeface="+mn-lt"/>
              </a:rPr>
              <a:t>Actuate lights (headlamps, turn indicators), horn and washer pump based</a:t>
            </a:r>
            <a:r>
              <a:rPr kumimoji="0" lang="en-US" sz="1000" b="0" i="0" u="none" strike="noStrike" kern="0" cap="none" spc="0" normalizeH="0" baseline="0" noProof="0">
                <a:ln>
                  <a:noFill/>
                </a:ln>
                <a:solidFill>
                  <a:srgbClr val="000000">
                    <a:lumMod val="85000"/>
                    <a:lumOff val="15000"/>
                  </a:srgbClr>
                </a:solidFill>
                <a:effectLst/>
                <a:uLnTx/>
                <a:uFillTx/>
                <a:latin typeface="+mn-lt"/>
              </a:rPr>
              <a:t> on input controller from HMI</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Brake, Steering, Comfort</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p:txBody>
      </p:sp>
      <p:pic>
        <p:nvPicPr>
          <p:cNvPr id="29" name="Graphic 28" descr="Processor with solid fill">
            <a:extLst>
              <a:ext uri="{FF2B5EF4-FFF2-40B4-BE49-F238E27FC236}">
                <a16:creationId xmlns:a16="http://schemas.microsoft.com/office/drawing/2014/main" id="{106F5DF7-52CD-272C-1EEF-C0C3564BFE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06458" y="1914724"/>
            <a:ext cx="335280" cy="335280"/>
          </a:xfrm>
          <a:prstGeom prst="rect">
            <a:avLst/>
          </a:prstGeom>
        </p:spPr>
      </p:pic>
    </p:spTree>
    <p:extLst>
      <p:ext uri="{BB962C8B-B14F-4D97-AF65-F5344CB8AC3E}">
        <p14:creationId xmlns:p14="http://schemas.microsoft.com/office/powerpoint/2010/main" val="655594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DA28-ED37-65A9-62E6-D2A025EBE6DC}"/>
              </a:ext>
            </a:extLst>
          </p:cNvPr>
          <p:cNvSpPr>
            <a:spLocks noGrp="1"/>
          </p:cNvSpPr>
          <p:nvPr>
            <p:ph type="title"/>
          </p:nvPr>
        </p:nvSpPr>
        <p:spPr/>
        <p:txBody>
          <a:bodyPr/>
          <a:lstStyle/>
          <a:p>
            <a:r>
              <a:rPr lang="en-US" dirty="0">
                <a:latin typeface="+mj-lt"/>
              </a:rPr>
              <a:t>Exercise: RED-YELLOW-BLUE </a:t>
            </a:r>
          </a:p>
        </p:txBody>
      </p:sp>
      <p:sp>
        <p:nvSpPr>
          <p:cNvPr id="3" name="Text Placeholder 2">
            <a:extLst>
              <a:ext uri="{FF2B5EF4-FFF2-40B4-BE49-F238E27FC236}">
                <a16:creationId xmlns:a16="http://schemas.microsoft.com/office/drawing/2014/main" id="{8211BE04-A707-A476-7CD8-C26BC2C96057}"/>
              </a:ext>
            </a:extLst>
          </p:cNvPr>
          <p:cNvSpPr>
            <a:spLocks noGrp="1"/>
          </p:cNvSpPr>
          <p:nvPr>
            <p:ph type="body" sz="quarter" idx="10"/>
          </p:nvPr>
        </p:nvSpPr>
        <p:spPr>
          <a:xfrm>
            <a:off x="394774" y="897468"/>
            <a:ext cx="9316493" cy="5440580"/>
          </a:xfrm>
        </p:spPr>
        <p:txBody>
          <a:bodyPr vert="horz" lIns="0" tIns="0" rIns="0" bIns="0" rtlCol="0" anchor="t">
            <a:normAutofit lnSpcReduction="10000"/>
          </a:bodyPr>
          <a:lstStyle/>
          <a:p>
            <a:r>
              <a:rPr lang="en-US" dirty="0">
                <a:latin typeface="+mn-lt"/>
              </a:rPr>
              <a:t>The initial demo project will make the RGB LED to blink rapidly RED and GREEN colors</a:t>
            </a:r>
          </a:p>
          <a:p>
            <a:r>
              <a:rPr lang="en-US" dirty="0">
                <a:latin typeface="+mn-lt"/>
                <a:cs typeface="Arial"/>
              </a:rPr>
              <a:t>Scope of this exercise is to make the RGB LED to blink on RED, YELLOW and BLUE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dirty="0">
                <a:latin typeface="+mn-lt"/>
                <a:cs typeface="Arial"/>
              </a:rPr>
              <a:t> </a:t>
            </a:r>
            <a:r>
              <a:rPr lang="en-US" dirty="0">
                <a:solidFill>
                  <a:schemeClr val="accent2"/>
                </a:solidFill>
                <a:latin typeface="+mn-lt"/>
                <a:cs typeface="Arial"/>
              </a:rPr>
              <a:t>RGB_BLUE – PTD0</a:t>
            </a:r>
            <a:r>
              <a:rPr lang="en-US" dirty="0">
                <a:solidFill>
                  <a:schemeClr val="accent6">
                    <a:lumMod val="50000"/>
                    <a:lumOff val="50000"/>
                  </a:schemeClr>
                </a:solidFill>
                <a:latin typeface="+mn-lt"/>
                <a:cs typeface="Arial"/>
              </a:rPr>
              <a:t> </a:t>
            </a:r>
            <a:r>
              <a:rPr lang="en-US" dirty="0">
                <a:latin typeface="+mn-lt"/>
                <a:cs typeface="Arial"/>
              </a:rPr>
              <a:t>; </a:t>
            </a:r>
            <a:r>
              <a:rPr lang="en-US" dirty="0">
                <a:solidFill>
                  <a:srgbClr val="FF0000"/>
                </a:solidFill>
                <a:latin typeface="+mn-lt"/>
                <a:cs typeface="Arial"/>
              </a:rPr>
              <a:t>RGB_RED – PTD15 </a:t>
            </a:r>
            <a:r>
              <a:rPr lang="en-US" dirty="0">
                <a:latin typeface="+mn-lt"/>
                <a:cs typeface="Arial"/>
              </a:rPr>
              <a:t>; </a:t>
            </a:r>
            <a:r>
              <a:rPr lang="en-US" dirty="0">
                <a:solidFill>
                  <a:srgbClr val="00B050"/>
                </a:solidFill>
                <a:latin typeface="+mn-lt"/>
                <a:cs typeface="Arial"/>
              </a:rPr>
              <a:t>RGB_GREEN – PTD16</a:t>
            </a:r>
          </a:p>
          <a:p>
            <a:endParaRPr lang="en-US">
              <a:latin typeface="+mn-lt"/>
            </a:endParaRPr>
          </a:p>
        </p:txBody>
      </p:sp>
      <p:pic>
        <p:nvPicPr>
          <p:cNvPr id="1030" name="Picture 6">
            <a:extLst>
              <a:ext uri="{FF2B5EF4-FFF2-40B4-BE49-F238E27FC236}">
                <a16:creationId xmlns:a16="http://schemas.microsoft.com/office/drawing/2014/main" id="{211FB5CE-CCAE-99C2-D842-4E2FDD3ED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0" y="297391"/>
            <a:ext cx="2095500" cy="2047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C87806-347D-3EF9-0F68-B28D70C12DB6}"/>
              </a:ext>
            </a:extLst>
          </p:cNvPr>
          <p:cNvGrpSpPr/>
          <p:nvPr/>
        </p:nvGrpSpPr>
        <p:grpSpPr>
          <a:xfrm>
            <a:off x="394773" y="2345266"/>
            <a:ext cx="10801350" cy="3768597"/>
            <a:chOff x="394773" y="2345266"/>
            <a:chExt cx="10801350" cy="3768597"/>
          </a:xfrm>
        </p:grpSpPr>
        <p:pic>
          <p:nvPicPr>
            <p:cNvPr id="9" name="Picture 8">
              <a:extLst>
                <a:ext uri="{FF2B5EF4-FFF2-40B4-BE49-F238E27FC236}">
                  <a16:creationId xmlns:a16="http://schemas.microsoft.com/office/drawing/2014/main" id="{F41E75BE-CFAB-041B-A79B-7A408E64E0A4}"/>
                </a:ext>
              </a:extLst>
            </p:cNvPr>
            <p:cNvPicPr>
              <a:picLocks noChangeAspect="1"/>
            </p:cNvPicPr>
            <p:nvPr/>
          </p:nvPicPr>
          <p:blipFill rotWithShape="1">
            <a:blip r:embed="rId4"/>
            <a:srcRect t="5795"/>
            <a:stretch/>
          </p:blipFill>
          <p:spPr>
            <a:xfrm>
              <a:off x="394773" y="2345266"/>
              <a:ext cx="10801350" cy="3319992"/>
            </a:xfrm>
            <a:prstGeom prst="rect">
              <a:avLst/>
            </a:prstGeom>
          </p:spPr>
        </p:pic>
        <p:sp>
          <p:nvSpPr>
            <p:cNvPr id="10" name="TextBox 9">
              <a:extLst>
                <a:ext uri="{FF2B5EF4-FFF2-40B4-BE49-F238E27FC236}">
                  <a16:creationId xmlns:a16="http://schemas.microsoft.com/office/drawing/2014/main" id="{B553DBFB-45D5-2FA0-A369-407A35732007}"/>
                </a:ext>
              </a:extLst>
            </p:cNvPr>
            <p:cNvSpPr txBox="1"/>
            <p:nvPr/>
          </p:nvSpPr>
          <p:spPr>
            <a:xfrm>
              <a:off x="4961466" y="5807202"/>
              <a:ext cx="1676400" cy="306661"/>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Board pinout</a:t>
              </a:r>
            </a:p>
          </p:txBody>
        </p:sp>
      </p:grpSp>
    </p:spTree>
    <p:extLst>
      <p:ext uri="{BB962C8B-B14F-4D97-AF65-F5344CB8AC3E}">
        <p14:creationId xmlns:p14="http://schemas.microsoft.com/office/powerpoint/2010/main" val="208582296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EDFE-2093-A2EA-1DD1-30F237C67365}"/>
              </a:ext>
            </a:extLst>
          </p:cNvPr>
          <p:cNvSpPr>
            <a:spLocks noGrp="1"/>
          </p:cNvSpPr>
          <p:nvPr>
            <p:ph type="title"/>
          </p:nvPr>
        </p:nvSpPr>
        <p:spPr/>
        <p:txBody>
          <a:bodyPr/>
          <a:lstStyle/>
          <a:p>
            <a:r>
              <a:rPr lang="en-US">
                <a:latin typeface="+mj-lt"/>
              </a:rPr>
              <a:t>Exercise: RED-YELLOW-BLUE</a:t>
            </a:r>
          </a:p>
        </p:txBody>
      </p:sp>
      <p:grpSp>
        <p:nvGrpSpPr>
          <p:cNvPr id="11" name="Group 10">
            <a:extLst>
              <a:ext uri="{FF2B5EF4-FFF2-40B4-BE49-F238E27FC236}">
                <a16:creationId xmlns:a16="http://schemas.microsoft.com/office/drawing/2014/main" id="{410F3C1C-4918-5509-4E91-B5A13D9929CC}"/>
              </a:ext>
            </a:extLst>
          </p:cNvPr>
          <p:cNvGrpSpPr/>
          <p:nvPr/>
        </p:nvGrpSpPr>
        <p:grpSpPr>
          <a:xfrm>
            <a:off x="516467" y="2029132"/>
            <a:ext cx="4482042" cy="3953601"/>
            <a:chOff x="516467" y="2029132"/>
            <a:chExt cx="4482042" cy="3953601"/>
          </a:xfrm>
        </p:grpSpPr>
        <p:pic>
          <p:nvPicPr>
            <p:cNvPr id="7" name="Picture 6">
              <a:extLst>
                <a:ext uri="{FF2B5EF4-FFF2-40B4-BE49-F238E27FC236}">
                  <a16:creationId xmlns:a16="http://schemas.microsoft.com/office/drawing/2014/main" id="{E2DBD46A-55D0-A0EA-E065-A009F7B6B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2029132"/>
              <a:ext cx="4482042" cy="3357784"/>
            </a:xfrm>
            <a:prstGeom prst="rect">
              <a:avLst/>
            </a:prstGeom>
          </p:spPr>
        </p:pic>
        <p:sp>
          <p:nvSpPr>
            <p:cNvPr id="8" name="TextBox 7">
              <a:extLst>
                <a:ext uri="{FF2B5EF4-FFF2-40B4-BE49-F238E27FC236}">
                  <a16:creationId xmlns:a16="http://schemas.microsoft.com/office/drawing/2014/main" id="{6E33F5BD-322D-98B6-C3C3-19E607074EC4}"/>
                </a:ext>
              </a:extLst>
            </p:cNvPr>
            <p:cNvSpPr txBox="1"/>
            <p:nvPr/>
          </p:nvSpPr>
          <p:spPr>
            <a:xfrm>
              <a:off x="2279121"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Before</a:t>
              </a:r>
            </a:p>
          </p:txBody>
        </p:sp>
      </p:grpSp>
      <p:grpSp>
        <p:nvGrpSpPr>
          <p:cNvPr id="10" name="Group 9">
            <a:extLst>
              <a:ext uri="{FF2B5EF4-FFF2-40B4-BE49-F238E27FC236}">
                <a16:creationId xmlns:a16="http://schemas.microsoft.com/office/drawing/2014/main" id="{3F59C17F-A831-E999-DE7A-E6EF858BF723}"/>
              </a:ext>
            </a:extLst>
          </p:cNvPr>
          <p:cNvGrpSpPr/>
          <p:nvPr/>
        </p:nvGrpSpPr>
        <p:grpSpPr>
          <a:xfrm>
            <a:off x="5769540" y="2065865"/>
            <a:ext cx="5905993" cy="3916868"/>
            <a:chOff x="5769540" y="2065865"/>
            <a:chExt cx="5905993" cy="3916868"/>
          </a:xfrm>
        </p:grpSpPr>
        <p:pic>
          <p:nvPicPr>
            <p:cNvPr id="5" name="Picture 4">
              <a:extLst>
                <a:ext uri="{FF2B5EF4-FFF2-40B4-BE49-F238E27FC236}">
                  <a16:creationId xmlns:a16="http://schemas.microsoft.com/office/drawing/2014/main" id="{0BBBAA82-68C8-C94D-A0C5-82BCC664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62011" y="773394"/>
              <a:ext cx="3321051" cy="5905993"/>
            </a:xfrm>
            <a:prstGeom prst="rect">
              <a:avLst/>
            </a:prstGeom>
          </p:spPr>
        </p:pic>
        <p:sp>
          <p:nvSpPr>
            <p:cNvPr id="9" name="TextBox 8">
              <a:extLst>
                <a:ext uri="{FF2B5EF4-FFF2-40B4-BE49-F238E27FC236}">
                  <a16:creationId xmlns:a16="http://schemas.microsoft.com/office/drawing/2014/main" id="{B20F9BC3-E84C-F1FD-E6A9-83E028C91AA8}"/>
                </a:ext>
              </a:extLst>
            </p:cNvPr>
            <p:cNvSpPr txBox="1"/>
            <p:nvPr/>
          </p:nvSpPr>
          <p:spPr>
            <a:xfrm>
              <a:off x="8244169"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Target result </a:t>
              </a:r>
            </a:p>
          </p:txBody>
        </p:sp>
      </p:grpSp>
    </p:spTree>
    <p:extLst>
      <p:ext uri="{BB962C8B-B14F-4D97-AF65-F5344CB8AC3E}">
        <p14:creationId xmlns:p14="http://schemas.microsoft.com/office/powerpoint/2010/main" val="252628222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a:bodyPr>
          <a:lstStyle/>
          <a:p>
            <a:pPr>
              <a:lnSpc>
                <a:spcPct val="90000"/>
              </a:lnSpc>
            </a:pPr>
            <a:r>
              <a:rPr lang="en-US" sz="5000"/>
              <a:t>V-Model</a:t>
            </a:r>
            <a:br>
              <a:rPr lang="en-US" sz="5000"/>
            </a:br>
            <a:endParaRPr lang="en-US" sz="5000"/>
          </a:p>
        </p:txBody>
      </p:sp>
    </p:spTree>
    <p:extLst>
      <p:ext uri="{BB962C8B-B14F-4D97-AF65-F5344CB8AC3E}">
        <p14:creationId xmlns:p14="http://schemas.microsoft.com/office/powerpoint/2010/main" val="115894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t>The V-MODEL</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5247408" y="1153266"/>
            <a:ext cx="6573117" cy="4667249"/>
          </a:xfrm>
        </p:spPr>
        <p:txBody>
          <a:bodyPr vert="horz" lIns="91440" tIns="45720" rIns="91440" bIns="45720" rtlCol="0">
            <a:normAutofit/>
          </a:bodyPr>
          <a:lstStyle/>
          <a:p>
            <a:pPr marL="169545" indent="-169545"/>
            <a:r>
              <a:rPr lang="en-US">
                <a:latin typeface="+mn-lt"/>
              </a:rPr>
              <a:t>Known as </a:t>
            </a:r>
            <a:r>
              <a:rPr lang="en-US" b="1">
                <a:latin typeface="+mn-lt"/>
              </a:rPr>
              <a:t>verification</a:t>
            </a:r>
            <a:r>
              <a:rPr lang="en-US">
                <a:latin typeface="+mn-lt"/>
              </a:rPr>
              <a:t> and </a:t>
            </a:r>
            <a:r>
              <a:rPr lang="en-US" b="1">
                <a:latin typeface="+mn-lt"/>
              </a:rPr>
              <a:t>validation</a:t>
            </a:r>
            <a:r>
              <a:rPr lang="en-US">
                <a:latin typeface="+mn-lt"/>
              </a:rPr>
              <a:t> model</a:t>
            </a:r>
          </a:p>
          <a:p>
            <a:pPr marL="169545" indent="-169545"/>
            <a:r>
              <a:rPr lang="en-US">
                <a:latin typeface="+mn-lt"/>
              </a:rPr>
              <a:t>It is similar to waterfall model that follows a sequential path of execution of processes</a:t>
            </a:r>
          </a:p>
          <a:p>
            <a:pPr marL="169545" indent="-169545"/>
            <a:r>
              <a:rPr lang="en-US">
                <a:latin typeface="+mn-lt"/>
              </a:rPr>
              <a:t>Devised by the late Paul Rook in 1980s, V-model was targeting the </a:t>
            </a:r>
            <a:r>
              <a:rPr lang="en-US" b="1">
                <a:latin typeface="+mn-lt"/>
              </a:rPr>
              <a:t>improvement of software development</a:t>
            </a:r>
            <a:endParaRPr lang="en-US">
              <a:latin typeface="+mn-lt"/>
            </a:endParaRPr>
          </a:p>
          <a:p>
            <a:pPr marL="169545" indent="-169545"/>
            <a:r>
              <a:rPr lang="en-US">
                <a:latin typeface="+mn-lt"/>
              </a:rPr>
              <a:t>It is a </a:t>
            </a:r>
            <a:r>
              <a:rPr lang="en-US" b="1">
                <a:latin typeface="+mn-lt"/>
              </a:rPr>
              <a:t>step-by-step process </a:t>
            </a:r>
            <a:r>
              <a:rPr lang="en-US">
                <a:latin typeface="+mn-lt"/>
              </a:rPr>
              <a:t>in which the next phase begins only after the completion of the present phase</a:t>
            </a:r>
          </a:p>
          <a:p>
            <a:pPr marL="169545" indent="-169545"/>
            <a:r>
              <a:rPr lang="en-US">
                <a:latin typeface="+mn-lt"/>
              </a:rPr>
              <a:t>If this model is used to test a product, there is an </a:t>
            </a:r>
            <a:r>
              <a:rPr lang="en-US" b="1">
                <a:latin typeface="+mn-lt"/>
              </a:rPr>
              <a:t>assurance</a:t>
            </a:r>
            <a:r>
              <a:rPr lang="en-US">
                <a:latin typeface="+mn-lt"/>
              </a:rPr>
              <a:t> that the final product developed will be </a:t>
            </a:r>
            <a:r>
              <a:rPr lang="en-US" b="1">
                <a:latin typeface="+mn-lt"/>
              </a:rPr>
              <a:t>of high quality</a:t>
            </a:r>
            <a:endParaRPr lang="en-US">
              <a:latin typeface="+mn-lt"/>
            </a:endParaRPr>
          </a:p>
        </p:txBody>
      </p:sp>
      <p:grpSp>
        <p:nvGrpSpPr>
          <p:cNvPr id="19" name="Graphic 17">
            <a:extLst>
              <a:ext uri="{FF2B5EF4-FFF2-40B4-BE49-F238E27FC236}">
                <a16:creationId xmlns:a16="http://schemas.microsoft.com/office/drawing/2014/main" id="{6A3AEB9B-08D6-6D4D-1C5A-FB704062A6A3}"/>
              </a:ext>
            </a:extLst>
          </p:cNvPr>
          <p:cNvGrpSpPr/>
          <p:nvPr/>
        </p:nvGrpSpPr>
        <p:grpSpPr>
          <a:xfrm>
            <a:off x="500676" y="1219808"/>
            <a:ext cx="4573348" cy="4636839"/>
            <a:chOff x="638468" y="1338392"/>
            <a:chExt cx="4412308" cy="4636839"/>
          </a:xfrm>
          <a:solidFill>
            <a:srgbClr val="FF5555"/>
          </a:solidFill>
        </p:grpSpPr>
        <p:sp>
          <p:nvSpPr>
            <p:cNvPr id="20" name="Freeform: Shape 19">
              <a:extLst>
                <a:ext uri="{FF2B5EF4-FFF2-40B4-BE49-F238E27FC236}">
                  <a16:creationId xmlns:a16="http://schemas.microsoft.com/office/drawing/2014/main" id="{DADAED9E-5465-3570-1822-C06EB54F5B82}"/>
                </a:ext>
              </a:extLst>
            </p:cNvPr>
            <p:cNvSpPr/>
            <p:nvPr/>
          </p:nvSpPr>
          <p:spPr>
            <a:xfrm>
              <a:off x="1777428" y="4854151"/>
              <a:ext cx="2134403" cy="1121080"/>
            </a:xfrm>
            <a:custGeom>
              <a:avLst/>
              <a:gdLst>
                <a:gd name="connsiteX0" fmla="*/ 183 w 2134403"/>
                <a:gd name="connsiteY0" fmla="*/ 350 h 1121080"/>
                <a:gd name="connsiteX1" fmla="*/ 363357 w 2134403"/>
                <a:gd name="connsiteY1" fmla="*/ 1121430 h 1121080"/>
                <a:gd name="connsiteX2" fmla="*/ 1771403 w 2134403"/>
                <a:gd name="connsiteY2" fmla="*/ 1121430 h 1121080"/>
                <a:gd name="connsiteX3" fmla="*/ 1771403 w 2134403"/>
                <a:gd name="connsiteY3" fmla="*/ 1121430 h 1121080"/>
                <a:gd name="connsiteX4" fmla="*/ 2134587 w 2134403"/>
                <a:gd name="connsiteY4" fmla="*/ 350 h 11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403" h="1121080">
                  <a:moveTo>
                    <a:pt x="183" y="350"/>
                  </a:moveTo>
                  <a:lnTo>
                    <a:pt x="363357" y="1121430"/>
                  </a:lnTo>
                  <a:lnTo>
                    <a:pt x="1771403" y="1121430"/>
                  </a:lnTo>
                  <a:lnTo>
                    <a:pt x="1771403" y="1121430"/>
                  </a:lnTo>
                  <a:lnTo>
                    <a:pt x="2134587" y="350"/>
                  </a:lnTo>
                  <a:close/>
                </a:path>
              </a:pathLst>
            </a:custGeom>
            <a:solidFill>
              <a:srgbClr val="FFA015"/>
            </a:solidFill>
            <a:ln w="14884" cap="flat">
              <a:noFill/>
              <a:prstDash val="solid"/>
              <a:miter/>
            </a:ln>
          </p:spPr>
          <p:txBody>
            <a:bodyPr rtlCol="0" anchor="ctr"/>
            <a:lstStyle/>
            <a:p>
              <a:pPr algn="ctr"/>
              <a:r>
                <a:rPr lang="en-US" sz="2000" b="1"/>
                <a:t>Coding</a:t>
              </a:r>
              <a:endParaRPr lang="en-US" sz="1500" b="1"/>
            </a:p>
          </p:txBody>
        </p:sp>
        <p:sp>
          <p:nvSpPr>
            <p:cNvPr id="21" name="Freeform: Shape 20">
              <a:extLst>
                <a:ext uri="{FF2B5EF4-FFF2-40B4-BE49-F238E27FC236}">
                  <a16:creationId xmlns:a16="http://schemas.microsoft.com/office/drawing/2014/main" id="{58C44925-B871-9531-07F7-D18705254A04}"/>
                </a:ext>
              </a:extLst>
            </p:cNvPr>
            <p:cNvSpPr/>
            <p:nvPr/>
          </p:nvSpPr>
          <p:spPr>
            <a:xfrm>
              <a:off x="2846119" y="3980224"/>
              <a:ext cx="1348834" cy="799491"/>
            </a:xfrm>
            <a:custGeom>
              <a:avLst/>
              <a:gdLst>
                <a:gd name="connsiteX0" fmla="*/ 196320 w 1348834"/>
                <a:gd name="connsiteY0" fmla="*/ 253 h 799491"/>
                <a:gd name="connsiteX1" fmla="*/ 246 w 1348834"/>
                <a:gd name="connsiteY1" fmla="*/ 731979 h 799491"/>
                <a:gd name="connsiteX2" fmla="*/ 246 w 1348834"/>
                <a:gd name="connsiteY2" fmla="*/ 799745 h 799491"/>
                <a:gd name="connsiteX3" fmla="*/ 1090076 w 1348834"/>
                <a:gd name="connsiteY3" fmla="*/ 799745 h 799491"/>
                <a:gd name="connsiteX4" fmla="*/ 1349081 w 1348834"/>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34" h="799491">
                  <a:moveTo>
                    <a:pt x="196320" y="253"/>
                  </a:moveTo>
                  <a:lnTo>
                    <a:pt x="246" y="731979"/>
                  </a:lnTo>
                  <a:lnTo>
                    <a:pt x="246" y="799745"/>
                  </a:lnTo>
                  <a:lnTo>
                    <a:pt x="1090076" y="799745"/>
                  </a:lnTo>
                  <a:lnTo>
                    <a:pt x="1349081" y="253"/>
                  </a:lnTo>
                  <a:close/>
                </a:path>
              </a:pathLst>
            </a:custGeom>
            <a:solidFill>
              <a:srgbClr val="958436"/>
            </a:solidFill>
            <a:ln w="14884" cap="flat">
              <a:noFill/>
              <a:prstDash val="solid"/>
              <a:miter/>
            </a:ln>
          </p:spPr>
          <p:txBody>
            <a:bodyPr rtlCol="0" anchor="ctr"/>
            <a:lstStyle/>
            <a:p>
              <a:pPr algn="ctr"/>
              <a:r>
                <a:rPr lang="en-US" sz="1500" b="1"/>
                <a:t>Unit</a:t>
              </a:r>
              <a:br>
                <a:rPr lang="en-US" sz="1500" b="1"/>
              </a:br>
              <a:r>
                <a:rPr lang="en-US" sz="1500" b="1"/>
                <a:t>Test</a:t>
              </a:r>
            </a:p>
          </p:txBody>
        </p:sp>
        <p:sp>
          <p:nvSpPr>
            <p:cNvPr id="22" name="Freeform: Shape 21">
              <a:extLst>
                <a:ext uri="{FF2B5EF4-FFF2-40B4-BE49-F238E27FC236}">
                  <a16:creationId xmlns:a16="http://schemas.microsoft.com/office/drawing/2014/main" id="{D30CEC76-9E8F-C2B7-428B-518C44C4331C}"/>
                </a:ext>
              </a:extLst>
            </p:cNvPr>
            <p:cNvSpPr/>
            <p:nvPr/>
          </p:nvSpPr>
          <p:spPr>
            <a:xfrm>
              <a:off x="1494307" y="3980224"/>
              <a:ext cx="1348825" cy="799491"/>
            </a:xfrm>
            <a:custGeom>
              <a:avLst/>
              <a:gdLst>
                <a:gd name="connsiteX0" fmla="*/ 120 w 1348825"/>
                <a:gd name="connsiteY0" fmla="*/ 253 h 799491"/>
                <a:gd name="connsiteX1" fmla="*/ 259115 w 1348825"/>
                <a:gd name="connsiteY1" fmla="*/ 799745 h 799491"/>
                <a:gd name="connsiteX2" fmla="*/ 1348945 w 1348825"/>
                <a:gd name="connsiteY2" fmla="*/ 799745 h 799491"/>
                <a:gd name="connsiteX3" fmla="*/ 1348945 w 1348825"/>
                <a:gd name="connsiteY3" fmla="*/ 731979 h 799491"/>
                <a:gd name="connsiteX4" fmla="*/ 1152880 w 1348825"/>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25" h="799491">
                  <a:moveTo>
                    <a:pt x="120" y="253"/>
                  </a:moveTo>
                  <a:lnTo>
                    <a:pt x="259115" y="799745"/>
                  </a:lnTo>
                  <a:lnTo>
                    <a:pt x="1348945" y="799745"/>
                  </a:lnTo>
                  <a:lnTo>
                    <a:pt x="1348945" y="731979"/>
                  </a:lnTo>
                  <a:lnTo>
                    <a:pt x="1152880" y="253"/>
                  </a:lnTo>
                  <a:close/>
                </a:path>
              </a:pathLst>
            </a:custGeom>
            <a:solidFill>
              <a:srgbClr val="958436"/>
            </a:solidFill>
            <a:ln w="14884" cap="flat">
              <a:noFill/>
              <a:prstDash val="solid"/>
              <a:miter/>
            </a:ln>
          </p:spPr>
          <p:txBody>
            <a:bodyPr rtlCol="0" anchor="ctr"/>
            <a:lstStyle/>
            <a:p>
              <a:pPr algn="ctr"/>
              <a:r>
                <a:rPr lang="en-US" sz="1500" b="1"/>
                <a:t>Model</a:t>
              </a:r>
              <a:br>
                <a:rPr lang="en-US" sz="1500" b="1"/>
              </a:br>
              <a:r>
                <a:rPr lang="en-US" sz="1500" b="1"/>
                <a:t>Design</a:t>
              </a:r>
            </a:p>
          </p:txBody>
        </p:sp>
        <p:sp>
          <p:nvSpPr>
            <p:cNvPr id="23" name="Freeform: Shape 22">
              <a:extLst>
                <a:ext uri="{FF2B5EF4-FFF2-40B4-BE49-F238E27FC236}">
                  <a16:creationId xmlns:a16="http://schemas.microsoft.com/office/drawing/2014/main" id="{2ACD1D73-5141-C81C-9152-4BCA336C5E5D}"/>
                </a:ext>
              </a:extLst>
            </p:cNvPr>
            <p:cNvSpPr/>
            <p:nvPr/>
          </p:nvSpPr>
          <p:spPr>
            <a:xfrm>
              <a:off x="3062141" y="3106277"/>
              <a:ext cx="1415932" cy="799512"/>
            </a:xfrm>
            <a:custGeom>
              <a:avLst/>
              <a:gdLst>
                <a:gd name="connsiteX0" fmla="*/ 214494 w 1415932"/>
                <a:gd name="connsiteY0" fmla="*/ 172 h 799512"/>
                <a:gd name="connsiteX1" fmla="*/ 270 w 1415932"/>
                <a:gd name="connsiteY1" fmla="*/ 799684 h 799512"/>
                <a:gd name="connsiteX2" fmla="*/ 1157168 w 1415932"/>
                <a:gd name="connsiteY2" fmla="*/ 799684 h 799512"/>
                <a:gd name="connsiteX3" fmla="*/ 1416202 w 1415932"/>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32" h="799512">
                  <a:moveTo>
                    <a:pt x="214494" y="172"/>
                  </a:moveTo>
                  <a:lnTo>
                    <a:pt x="270" y="799684"/>
                  </a:lnTo>
                  <a:lnTo>
                    <a:pt x="1157168" y="799684"/>
                  </a:lnTo>
                  <a:lnTo>
                    <a:pt x="1416202" y="172"/>
                  </a:lnTo>
                  <a:close/>
                </a:path>
              </a:pathLst>
            </a:custGeom>
            <a:solidFill>
              <a:srgbClr val="7DB2DB"/>
            </a:solidFill>
            <a:ln w="14884" cap="flat">
              <a:noFill/>
              <a:prstDash val="solid"/>
              <a:miter/>
            </a:ln>
          </p:spPr>
          <p:txBody>
            <a:bodyPr rtlCol="0" anchor="ctr"/>
            <a:lstStyle/>
            <a:p>
              <a:pPr algn="ctr"/>
              <a:r>
                <a:rPr lang="en-US" sz="1500" b="1"/>
                <a:t>Integration</a:t>
              </a:r>
              <a:br>
                <a:rPr lang="en-US" sz="1500" b="1"/>
              </a:br>
              <a:r>
                <a:rPr lang="en-US" sz="1500" b="1"/>
                <a:t>Test</a:t>
              </a:r>
            </a:p>
          </p:txBody>
        </p:sp>
        <p:sp>
          <p:nvSpPr>
            <p:cNvPr id="24" name="Freeform: Shape 23">
              <a:extLst>
                <a:ext uri="{FF2B5EF4-FFF2-40B4-BE49-F238E27FC236}">
                  <a16:creationId xmlns:a16="http://schemas.microsoft.com/office/drawing/2014/main" id="{54068B3B-071E-EB26-9BC9-B48DD873778F}"/>
                </a:ext>
              </a:extLst>
            </p:cNvPr>
            <p:cNvSpPr/>
            <p:nvPr/>
          </p:nvSpPr>
          <p:spPr>
            <a:xfrm>
              <a:off x="1211186" y="3106277"/>
              <a:ext cx="1415926" cy="799512"/>
            </a:xfrm>
            <a:custGeom>
              <a:avLst/>
              <a:gdLst>
                <a:gd name="connsiteX0" fmla="*/ 97 w 1415926"/>
                <a:gd name="connsiteY0" fmla="*/ 172 h 799512"/>
                <a:gd name="connsiteX1" fmla="*/ 259107 w 1415926"/>
                <a:gd name="connsiteY1" fmla="*/ 799684 h 799512"/>
                <a:gd name="connsiteX2" fmla="*/ 1416024 w 1415926"/>
                <a:gd name="connsiteY2" fmla="*/ 799684 h 799512"/>
                <a:gd name="connsiteX3" fmla="*/ 1201800 w 1415926"/>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26" h="799512">
                  <a:moveTo>
                    <a:pt x="97" y="172"/>
                  </a:moveTo>
                  <a:lnTo>
                    <a:pt x="259107" y="799684"/>
                  </a:lnTo>
                  <a:lnTo>
                    <a:pt x="1416024" y="799684"/>
                  </a:lnTo>
                  <a:lnTo>
                    <a:pt x="1201800" y="172"/>
                  </a:lnTo>
                  <a:close/>
                </a:path>
              </a:pathLst>
            </a:custGeom>
            <a:solidFill>
              <a:srgbClr val="7DB2DB"/>
            </a:solidFill>
            <a:ln w="14884" cap="flat">
              <a:noFill/>
              <a:prstDash val="solid"/>
              <a:miter/>
            </a:ln>
          </p:spPr>
          <p:txBody>
            <a:bodyPr rtlCol="0" anchor="ctr"/>
            <a:lstStyle/>
            <a:p>
              <a:pPr algn="ctr"/>
              <a:r>
                <a:rPr lang="en-US" sz="1500" b="1"/>
                <a:t>Architecture</a:t>
              </a:r>
              <a:br>
                <a:rPr lang="en-US" sz="1500" b="1"/>
              </a:br>
              <a:r>
                <a:rPr lang="en-US" sz="1500" b="1"/>
                <a:t>Design</a:t>
              </a:r>
            </a:p>
          </p:txBody>
        </p:sp>
        <p:sp>
          <p:nvSpPr>
            <p:cNvPr id="25" name="Freeform: Shape 24">
              <a:extLst>
                <a:ext uri="{FF2B5EF4-FFF2-40B4-BE49-F238E27FC236}">
                  <a16:creationId xmlns:a16="http://schemas.microsoft.com/office/drawing/2014/main" id="{0B62BBB1-6649-2CC9-89DA-01630266B446}"/>
                </a:ext>
              </a:extLst>
            </p:cNvPr>
            <p:cNvSpPr/>
            <p:nvPr/>
          </p:nvSpPr>
          <p:spPr>
            <a:xfrm>
              <a:off x="3296314" y="2232345"/>
              <a:ext cx="1464881" cy="799509"/>
            </a:xfrm>
            <a:custGeom>
              <a:avLst/>
              <a:gdLst>
                <a:gd name="connsiteX0" fmla="*/ 214488 w 1464881"/>
                <a:gd name="connsiteY0" fmla="*/ 90 h 799509"/>
                <a:gd name="connsiteX1" fmla="*/ 294 w 1464881"/>
                <a:gd name="connsiteY1" fmla="*/ 799599 h 799509"/>
                <a:gd name="connsiteX2" fmla="*/ 1206141 w 1464881"/>
                <a:gd name="connsiteY2" fmla="*/ 799599 h 799509"/>
                <a:gd name="connsiteX3" fmla="*/ 1465175 w 1464881"/>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1" h="799509">
                  <a:moveTo>
                    <a:pt x="214488" y="90"/>
                  </a:moveTo>
                  <a:lnTo>
                    <a:pt x="294" y="799599"/>
                  </a:lnTo>
                  <a:lnTo>
                    <a:pt x="1206141" y="799599"/>
                  </a:lnTo>
                  <a:lnTo>
                    <a:pt x="1465175"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Test</a:t>
              </a:r>
            </a:p>
          </p:txBody>
        </p:sp>
        <p:sp>
          <p:nvSpPr>
            <p:cNvPr id="26" name="Freeform: Shape 25">
              <a:extLst>
                <a:ext uri="{FF2B5EF4-FFF2-40B4-BE49-F238E27FC236}">
                  <a16:creationId xmlns:a16="http://schemas.microsoft.com/office/drawing/2014/main" id="{86B4A710-1DC2-A683-681D-FBBDA4201E1B}"/>
                </a:ext>
              </a:extLst>
            </p:cNvPr>
            <p:cNvSpPr/>
            <p:nvPr/>
          </p:nvSpPr>
          <p:spPr>
            <a:xfrm>
              <a:off x="928065" y="2232345"/>
              <a:ext cx="1464884" cy="799509"/>
            </a:xfrm>
            <a:custGeom>
              <a:avLst/>
              <a:gdLst>
                <a:gd name="connsiteX0" fmla="*/ 73 w 1464884"/>
                <a:gd name="connsiteY0" fmla="*/ 90 h 799509"/>
                <a:gd name="connsiteX1" fmla="*/ 259083 w 1464884"/>
                <a:gd name="connsiteY1" fmla="*/ 799599 h 799509"/>
                <a:gd name="connsiteX2" fmla="*/ 1464957 w 1464884"/>
                <a:gd name="connsiteY2" fmla="*/ 799599 h 799509"/>
                <a:gd name="connsiteX3" fmla="*/ 1250736 w 1464884"/>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4" h="799509">
                  <a:moveTo>
                    <a:pt x="73" y="90"/>
                  </a:moveTo>
                  <a:lnTo>
                    <a:pt x="259083" y="799599"/>
                  </a:lnTo>
                  <a:lnTo>
                    <a:pt x="1464957" y="799599"/>
                  </a:lnTo>
                  <a:lnTo>
                    <a:pt x="1250736"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Design</a:t>
              </a:r>
            </a:p>
          </p:txBody>
        </p:sp>
        <p:sp>
          <p:nvSpPr>
            <p:cNvPr id="27" name="Freeform: Shape 26">
              <a:extLst>
                <a:ext uri="{FF2B5EF4-FFF2-40B4-BE49-F238E27FC236}">
                  <a16:creationId xmlns:a16="http://schemas.microsoft.com/office/drawing/2014/main" id="{AFEBC6C6-7E52-17E1-A319-3AEC55DFECCD}"/>
                </a:ext>
              </a:extLst>
            </p:cNvPr>
            <p:cNvSpPr/>
            <p:nvPr/>
          </p:nvSpPr>
          <p:spPr>
            <a:xfrm>
              <a:off x="3530456" y="1338392"/>
              <a:ext cx="1520320" cy="819514"/>
            </a:xfrm>
            <a:custGeom>
              <a:avLst/>
              <a:gdLst>
                <a:gd name="connsiteX0" fmla="*/ 219901 w 1520320"/>
                <a:gd name="connsiteY0" fmla="*/ 8 h 819514"/>
                <a:gd name="connsiteX1" fmla="*/ 318 w 1520320"/>
                <a:gd name="connsiteY1" fmla="*/ 819522 h 819514"/>
                <a:gd name="connsiteX2" fmla="*/ 1255144 w 1520320"/>
                <a:gd name="connsiteY2" fmla="*/ 819522 h 819514"/>
                <a:gd name="connsiteX3" fmla="*/ 1520639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219901" y="8"/>
                  </a:moveTo>
                  <a:lnTo>
                    <a:pt x="318" y="819522"/>
                  </a:lnTo>
                  <a:lnTo>
                    <a:pt x="1255144" y="819522"/>
                  </a:lnTo>
                  <a:lnTo>
                    <a:pt x="1520639" y="8"/>
                  </a:lnTo>
                  <a:close/>
                </a:path>
              </a:pathLst>
            </a:custGeom>
            <a:solidFill>
              <a:srgbClr val="C7D22D"/>
            </a:solidFill>
            <a:ln w="14884" cap="flat">
              <a:noFill/>
              <a:prstDash val="solid"/>
              <a:miter/>
            </a:ln>
          </p:spPr>
          <p:txBody>
            <a:bodyPr rtlCol="0" anchor="ctr"/>
            <a:lstStyle/>
            <a:p>
              <a:pPr algn="ctr"/>
              <a:r>
                <a:rPr lang="en-US" sz="1500" b="1"/>
                <a:t>Acceptance</a:t>
              </a:r>
              <a:br>
                <a:rPr lang="en-US" sz="1500" b="1"/>
              </a:br>
              <a:r>
                <a:rPr lang="en-US" sz="1500" b="1"/>
                <a:t>Test</a:t>
              </a:r>
            </a:p>
          </p:txBody>
        </p:sp>
        <p:sp>
          <p:nvSpPr>
            <p:cNvPr id="28" name="Freeform: Shape 27">
              <a:extLst>
                <a:ext uri="{FF2B5EF4-FFF2-40B4-BE49-F238E27FC236}">
                  <a16:creationId xmlns:a16="http://schemas.microsoft.com/office/drawing/2014/main" id="{2DE74C7C-21CD-C8CB-510A-A22266F1E217}"/>
                </a:ext>
              </a:extLst>
            </p:cNvPr>
            <p:cNvSpPr/>
            <p:nvPr/>
          </p:nvSpPr>
          <p:spPr>
            <a:xfrm>
              <a:off x="638468" y="1338392"/>
              <a:ext cx="1520320" cy="819514"/>
            </a:xfrm>
            <a:custGeom>
              <a:avLst/>
              <a:gdLst>
                <a:gd name="connsiteX0" fmla="*/ 48 w 1520320"/>
                <a:gd name="connsiteY0" fmla="*/ 8 h 819514"/>
                <a:gd name="connsiteX1" fmla="*/ 265534 w 1520320"/>
                <a:gd name="connsiteY1" fmla="*/ 819522 h 819514"/>
                <a:gd name="connsiteX2" fmla="*/ 1520369 w 1520320"/>
                <a:gd name="connsiteY2" fmla="*/ 819522 h 819514"/>
                <a:gd name="connsiteX3" fmla="*/ 1300777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48" y="8"/>
                  </a:moveTo>
                  <a:lnTo>
                    <a:pt x="265534" y="819522"/>
                  </a:lnTo>
                  <a:lnTo>
                    <a:pt x="1520369" y="819522"/>
                  </a:lnTo>
                  <a:lnTo>
                    <a:pt x="1300777" y="8"/>
                  </a:lnTo>
                  <a:close/>
                </a:path>
              </a:pathLst>
            </a:custGeom>
            <a:solidFill>
              <a:srgbClr val="C7D22D"/>
            </a:solidFill>
            <a:ln w="14884" cap="flat">
              <a:noFill/>
              <a:prstDash val="solid"/>
              <a:miter/>
            </a:ln>
          </p:spPr>
          <p:txBody>
            <a:bodyPr rtlCol="0" anchor="ctr"/>
            <a:lstStyle/>
            <a:p>
              <a:pPr algn="ctr"/>
              <a:r>
                <a:rPr lang="en-US" sz="1500" b="1"/>
                <a:t>Requirements</a:t>
              </a:r>
              <a:br>
                <a:rPr lang="en-US" sz="1500" b="1"/>
              </a:br>
              <a:r>
                <a:rPr lang="en-US" sz="1500" b="1"/>
                <a:t>Design</a:t>
              </a:r>
            </a:p>
          </p:txBody>
        </p:sp>
      </p:grpSp>
      <p:cxnSp>
        <p:nvCxnSpPr>
          <p:cNvPr id="30" name="Straight Arrow Connector 29">
            <a:extLst>
              <a:ext uri="{FF2B5EF4-FFF2-40B4-BE49-F238E27FC236}">
                <a16:creationId xmlns:a16="http://schemas.microsoft.com/office/drawing/2014/main" id="{6487CDDC-F160-8F3D-7784-33BCC7A2727C}"/>
              </a:ext>
            </a:extLst>
          </p:cNvPr>
          <p:cNvCxnSpPr>
            <a:cxnSpLocks/>
          </p:cNvCxnSpPr>
          <p:nvPr/>
        </p:nvCxnSpPr>
        <p:spPr>
          <a:xfrm>
            <a:off x="2020996" y="1629565"/>
            <a:ext cx="1421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5ED04CF-BC7B-59A7-4869-203B72D6BBD4}"/>
              </a:ext>
            </a:extLst>
          </p:cNvPr>
          <p:cNvCxnSpPr>
            <a:cxnSpLocks/>
          </p:cNvCxnSpPr>
          <p:nvPr/>
        </p:nvCxnSpPr>
        <p:spPr>
          <a:xfrm>
            <a:off x="2238515" y="2436593"/>
            <a:ext cx="93633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EBB2C29E-183E-7D41-FDDA-FE413E598E62}"/>
              </a:ext>
            </a:extLst>
          </p:cNvPr>
          <p:cNvCxnSpPr>
            <a:cxnSpLocks/>
          </p:cNvCxnSpPr>
          <p:nvPr/>
        </p:nvCxnSpPr>
        <p:spPr>
          <a:xfrm>
            <a:off x="2417585" y="3331943"/>
            <a:ext cx="5252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C42E7BDD-6466-267B-BB90-C7298684EDC9}"/>
              </a:ext>
            </a:extLst>
          </p:cNvPr>
          <p:cNvCxnSpPr>
            <a:cxnSpLocks/>
          </p:cNvCxnSpPr>
          <p:nvPr/>
        </p:nvCxnSpPr>
        <p:spPr>
          <a:xfrm>
            <a:off x="2596655" y="4227293"/>
            <a:ext cx="23482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Arrow: Down 42">
            <a:extLst>
              <a:ext uri="{FF2B5EF4-FFF2-40B4-BE49-F238E27FC236}">
                <a16:creationId xmlns:a16="http://schemas.microsoft.com/office/drawing/2014/main" id="{C27AB794-48EB-4E7E-966B-BF29A10FBF0F}"/>
              </a:ext>
            </a:extLst>
          </p:cNvPr>
          <p:cNvSpPr/>
          <p:nvPr/>
        </p:nvSpPr>
        <p:spPr>
          <a:xfrm>
            <a:off x="1295400" y="1988820"/>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4" name="Arrow: Down 43">
            <a:extLst>
              <a:ext uri="{FF2B5EF4-FFF2-40B4-BE49-F238E27FC236}">
                <a16:creationId xmlns:a16="http://schemas.microsoft.com/office/drawing/2014/main" id="{A054E7A2-69F9-95A6-E9DA-6D42473DFCC2}"/>
              </a:ext>
            </a:extLst>
          </p:cNvPr>
          <p:cNvSpPr/>
          <p:nvPr/>
        </p:nvSpPr>
        <p:spPr>
          <a:xfrm>
            <a:off x="1541251" y="286580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5" name="Arrow: Down 44">
            <a:extLst>
              <a:ext uri="{FF2B5EF4-FFF2-40B4-BE49-F238E27FC236}">
                <a16:creationId xmlns:a16="http://schemas.microsoft.com/office/drawing/2014/main" id="{F67FE265-2F25-ED6F-CE2E-01C9D9DDACFD}"/>
              </a:ext>
            </a:extLst>
          </p:cNvPr>
          <p:cNvSpPr/>
          <p:nvPr/>
        </p:nvSpPr>
        <p:spPr>
          <a:xfrm>
            <a:off x="1776645" y="375003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6" name="Arrow: Down 45">
            <a:extLst>
              <a:ext uri="{FF2B5EF4-FFF2-40B4-BE49-F238E27FC236}">
                <a16:creationId xmlns:a16="http://schemas.microsoft.com/office/drawing/2014/main" id="{C99422F9-BFE7-9328-9A10-9C1CE1BE0965}"/>
              </a:ext>
            </a:extLst>
          </p:cNvPr>
          <p:cNvSpPr/>
          <p:nvPr/>
        </p:nvSpPr>
        <p:spPr>
          <a:xfrm>
            <a:off x="2041995" y="4597251"/>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7" name="Arrow: Down 46">
            <a:extLst>
              <a:ext uri="{FF2B5EF4-FFF2-40B4-BE49-F238E27FC236}">
                <a16:creationId xmlns:a16="http://schemas.microsoft.com/office/drawing/2014/main" id="{5C9514C2-D3F0-8E87-CF12-0AEFCBB68CDA}"/>
              </a:ext>
            </a:extLst>
          </p:cNvPr>
          <p:cNvSpPr/>
          <p:nvPr/>
        </p:nvSpPr>
        <p:spPr>
          <a:xfrm flipH="1" flipV="1">
            <a:off x="3850631" y="197331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8" name="Arrow: Down 47">
            <a:extLst>
              <a:ext uri="{FF2B5EF4-FFF2-40B4-BE49-F238E27FC236}">
                <a16:creationId xmlns:a16="http://schemas.microsoft.com/office/drawing/2014/main" id="{A4801346-34C9-B219-1EAB-4E985F379D53}"/>
              </a:ext>
            </a:extLst>
          </p:cNvPr>
          <p:cNvSpPr/>
          <p:nvPr/>
        </p:nvSpPr>
        <p:spPr>
          <a:xfrm flipH="1" flipV="1">
            <a:off x="3604780" y="2850298"/>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9" name="Arrow: Down 48">
            <a:extLst>
              <a:ext uri="{FF2B5EF4-FFF2-40B4-BE49-F238E27FC236}">
                <a16:creationId xmlns:a16="http://schemas.microsoft.com/office/drawing/2014/main" id="{20FE62CD-4457-E3B0-6FDB-72E98E219FBC}"/>
              </a:ext>
            </a:extLst>
          </p:cNvPr>
          <p:cNvSpPr/>
          <p:nvPr/>
        </p:nvSpPr>
        <p:spPr>
          <a:xfrm flipH="1" flipV="1">
            <a:off x="3369386" y="373453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50" name="Arrow: Down 49">
            <a:extLst>
              <a:ext uri="{FF2B5EF4-FFF2-40B4-BE49-F238E27FC236}">
                <a16:creationId xmlns:a16="http://schemas.microsoft.com/office/drawing/2014/main" id="{8A6E2A65-71FC-64B1-72FA-B70F5F4008A4}"/>
              </a:ext>
            </a:extLst>
          </p:cNvPr>
          <p:cNvSpPr/>
          <p:nvPr/>
        </p:nvSpPr>
        <p:spPr>
          <a:xfrm flipH="1" flipV="1">
            <a:off x="3104036" y="4581747"/>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Tree>
    <p:extLst>
      <p:ext uri="{BB962C8B-B14F-4D97-AF65-F5344CB8AC3E}">
        <p14:creationId xmlns:p14="http://schemas.microsoft.com/office/powerpoint/2010/main" val="3718456747"/>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29bc6c-d70d-445c-87a8-25e3b313cf18">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TaxCatchAll xmlns="c4672b8b-43e2-4139-8cd1-27ad03f081e7" xsi:nil="true"/>
    <lcf76f155ced4ddcb4097134ff3c332f xmlns="7febafd3-6786-47ff-9c6c-81c4ef2f6e8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3A6517D5B1E2468C1BE8937400ECFD" ma:contentTypeVersion="18" ma:contentTypeDescription="Create a new document." ma:contentTypeScope="" ma:versionID="9dc770323372d16d174378362d504689">
  <xsd:schema xmlns:xsd="http://www.w3.org/2001/XMLSchema" xmlns:xs="http://www.w3.org/2001/XMLSchema" xmlns:p="http://schemas.microsoft.com/office/2006/metadata/properties" xmlns:ns2="1329bc6c-d70d-445c-87a8-25e3b313cf18" xmlns:ns3="7febafd3-6786-47ff-9c6c-81c4ef2f6e84" xmlns:ns4="c4672b8b-43e2-4139-8cd1-27ad03f081e7" targetNamespace="http://schemas.microsoft.com/office/2006/metadata/properties" ma:root="true" ma:fieldsID="18048fdd4cef83e90fefbe071620f177" ns2:_="" ns3:_="" ns4:_="">
    <xsd:import namespace="1329bc6c-d70d-445c-87a8-25e3b313cf18"/>
    <xsd:import namespace="7febafd3-6786-47ff-9c6c-81c4ef2f6e84"/>
    <xsd:import namespace="c4672b8b-43e2-4139-8cd1-27ad03f081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9bc6c-d70d-445c-87a8-25e3b313cf1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bafd3-6786-47ff-9c6c-81c4ef2f6e8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d9752cc-9d48-461d-bad5-181180584064}" ma:internalName="TaxCatchAll" ma:showField="CatchAllData" ma:web="1329bc6c-d70d-445c-87a8-25e3b313cf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B78521B7-5C3E-4019-920B-6CEAFC0DCCDB}">
  <ds:schemaRefs>
    <ds:schemaRef ds:uri="1329bc6c-d70d-445c-87a8-25e3b313cf18"/>
    <ds:schemaRef ds:uri="7febafd3-6786-47ff-9c6c-81c4ef2f6e84"/>
    <ds:schemaRef ds:uri="c4672b8b-43e2-4139-8cd1-27ad03f081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478172-246F-474B-B02D-1D1CA3D3C255}">
  <ds:schemaRefs>
    <ds:schemaRef ds:uri="1329bc6c-d70d-445c-87a8-25e3b313cf18"/>
    <ds:schemaRef ds:uri="7febafd3-6786-47ff-9c6c-81c4ef2f6e84"/>
    <ds:schemaRef ds:uri="c4672b8b-43e2-4139-8cd1-27ad03f08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NXP-Template-Light-Dark-Mode-Public</Template>
  <TotalTime>0</TotalTime>
  <Words>4575</Words>
  <Application>Microsoft Office PowerPoint</Application>
  <PresentationFormat>Widescreen</PresentationFormat>
  <Paragraphs>497</Paragraphs>
  <Slides>72</Slides>
  <Notes>22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72</vt:i4>
      </vt:variant>
    </vt:vector>
  </HeadingPairs>
  <TitlesOfParts>
    <vt:vector size="85" baseType="lpstr">
      <vt:lpstr>Courier New</vt:lpstr>
      <vt:lpstr>Lucida Console</vt:lpstr>
      <vt:lpstr>Arial</vt:lpstr>
      <vt:lpstr>Poppins SemiBold</vt:lpstr>
      <vt:lpstr>Calibri</vt:lpstr>
      <vt:lpstr>Avenir Next LT Pro</vt:lpstr>
      <vt:lpstr>Poppins</vt:lpstr>
      <vt:lpstr>Source Sans Pro</vt:lpstr>
      <vt:lpstr>Wingdings</vt:lpstr>
      <vt:lpstr>Light mode | title + logo</vt:lpstr>
      <vt:lpstr>Light mode | content layouts</vt:lpstr>
      <vt:lpstr>Dark mode | title + logo</vt:lpstr>
      <vt:lpstr>Dark mode | content layouts</vt:lpstr>
      <vt:lpstr>Embedded Systems</vt:lpstr>
      <vt:lpstr>PowerPoint Presentation</vt:lpstr>
      <vt:lpstr>PowerPoint Presentation</vt:lpstr>
      <vt:lpstr>A smarter world starts with NXP</vt:lpstr>
      <vt:lpstr>Ground RULES</vt:lpstr>
      <vt:lpstr>Course Contents</vt:lpstr>
      <vt:lpstr>REPLI-CAR NETWORK</vt:lpstr>
      <vt:lpstr>V-Model </vt:lpstr>
      <vt:lpstr>The V-MODEL</vt:lpstr>
      <vt:lpstr>Phases of V-Model – Verification phase</vt:lpstr>
      <vt:lpstr>Phases of V-Model – CODING phase</vt:lpstr>
      <vt:lpstr>Phases of V-Model – Verification phase</vt:lpstr>
      <vt:lpstr> Requirements Engineering</vt:lpstr>
      <vt:lpstr>What is requirements engineering?</vt:lpstr>
      <vt:lpstr>What is requirements engineering?</vt:lpstr>
      <vt:lpstr>Requirements engineering – Problems of requirements analysis</vt:lpstr>
      <vt:lpstr>The requirements analysis process</vt:lpstr>
      <vt:lpstr>Process activities &amp; Viewpoint-oriented elicitation</vt:lpstr>
      <vt:lpstr>Requirements validation</vt:lpstr>
      <vt:lpstr>Enduring and volatile requirements </vt:lpstr>
      <vt:lpstr>Writing Good Requirements</vt:lpstr>
      <vt:lpstr>Writing Good Requirements - Use of terms</vt:lpstr>
      <vt:lpstr>Writing Good Requirements - Use of terms</vt:lpstr>
      <vt:lpstr>Writing Good Requirements – Structure/grammar</vt:lpstr>
      <vt:lpstr>Writing Good Requirements – Structure/grammar</vt:lpstr>
      <vt:lpstr>Writing Good Requirements – Structure/grammar - Bad grammar</vt:lpstr>
      <vt:lpstr>Writing Good Requirements – Verifiable</vt:lpstr>
      <vt:lpstr>Requirements Brakes</vt:lpstr>
      <vt:lpstr>Requirements Lights</vt:lpstr>
      <vt:lpstr> References</vt:lpstr>
      <vt:lpstr>References</vt:lpstr>
      <vt:lpstr>Overview of the change management process</vt:lpstr>
      <vt:lpstr>Introduction in CHANGE MANAGEMENT PROCESS</vt:lpstr>
      <vt:lpstr>Introduction in Jira</vt:lpstr>
      <vt:lpstr>Simple schema </vt:lpstr>
      <vt:lpstr>Change request flow</vt:lpstr>
      <vt:lpstr>Support Tools Jira, Git, Bitbucket</vt:lpstr>
      <vt:lpstr>JIRA </vt:lpstr>
      <vt:lpstr>PowerPoint Presentation</vt:lpstr>
      <vt:lpstr>PowerPoint Presentation</vt:lpstr>
      <vt:lpstr>Repo from GitHub</vt:lpstr>
      <vt:lpstr>PowerPoint Presentation</vt:lpstr>
      <vt:lpstr>Centralized Version Control System  </vt:lpstr>
      <vt:lpstr>Working with Git BASH &amp; Source Tree </vt:lpstr>
      <vt:lpstr> Git setup on git bash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SET-UP</vt:lpstr>
      <vt:lpstr>Install VirtualBox</vt:lpstr>
      <vt:lpstr>Import Image into VirtualBox</vt:lpstr>
      <vt:lpstr>Import Image into VirtualBox</vt:lpstr>
      <vt:lpstr>Import Image into VirtualBox  </vt:lpstr>
      <vt:lpstr>Activate S32DS</vt:lpstr>
      <vt:lpstr>How Hardware and Software are Linked</vt:lpstr>
      <vt:lpstr>What is Hardware and Software?</vt:lpstr>
      <vt:lpstr>From source code to executable</vt:lpstr>
      <vt:lpstr>Writing to Flash memory</vt:lpstr>
      <vt:lpstr>S32K144 board ON VM</vt:lpstr>
      <vt:lpstr>S32K144 </vt:lpstr>
      <vt:lpstr>Attach Board to VM</vt:lpstr>
      <vt:lpstr>Create DEBUG Configuration</vt:lpstr>
      <vt:lpstr>Create DEBUG Configuration</vt:lpstr>
      <vt:lpstr>Exercise: RED-YELLOW-BLUE </vt:lpstr>
      <vt:lpstr>Exercise: RED-YELLOW-BLUE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Presentation Template — Public</dc:title>
  <dc:creator>Sorin Negulescu</dc:creator>
  <dc:description>V2.7, updated 01312024</dc:description>
  <cp:lastModifiedBy>Alexandru Cuhureanu</cp:lastModifiedBy>
  <cp:revision>32</cp:revision>
  <dcterms:created xsi:type="dcterms:W3CDTF">2024-07-28T15:51:13Z</dcterms:created>
  <dcterms:modified xsi:type="dcterms:W3CDTF">2025-06-30T12:26:10Z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0x010100BA3A6517D5B1E2468C1BE8937400ECFD</vt:lpwstr>
  </property>
  <property fmtid="{D5CDD505-2E9C-101B-9397-08002B2CF9AE}" pid="3" name="MediaServiceImageTags">
    <vt:lpwstr/>
  </property>
</Properties>
</file>